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3" r:id="rId4"/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5540b6adc3_2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5540b6adc3_2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540b6adc3_2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540b6adc3_2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540b6adc3_2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5540b6adc3_2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55320d76d5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55320d76d5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5540b6adc3_2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5540b6adc3_2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540b6adc3_2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540b6adc3_2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55320d76d5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55320d76d5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540b6adc3_2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540b6adc3_2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540b6adc3_2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540b6adc3_2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5540b6adc3_2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540b6adc3_2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5540b6adc3_2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5540b6adc3_2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5540b6adc3_2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5540b6adc3_2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5540b6adc3_2_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5540b6adc3_2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55320d76d5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55320d76d5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55320d76d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55320d76d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55320d76d5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55320d76d5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55d3347980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55d3347980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54cf9e97a6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54cf9e97a6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5540b6adc3_2_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5540b6adc3_2_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5540b6adc3_2_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5540b6adc3_2_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4d0e54301_1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4d0e54301_1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55df1754d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55df1754d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55be39ed4a_1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55be39ed4a_1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55be39ed4a_1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55be39ed4a_1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55be39ed4a_1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55be39ed4a_1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55be39ed4a_11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55be39ed4a_11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3" name="Shape 4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" name="Google Shape;4014;g55be39ed4a_11_3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5" name="Google Shape;4015;g55be39ed4a_11_3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3" name="Shape 4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4" name="Google Shape;4724;g55be39ed4a_11_3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5" name="Google Shape;4725;g55be39ed4a_11_3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19" name="Shape 5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" name="Google Shape;5120;g55be39ed4a_11_4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1" name="Google Shape;5121;g55be39ed4a_11_4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12" name="Shape 5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3" name="Google Shape;5713;g55be39ed4a_11_4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4" name="Google Shape;5714;g55be39ed4a_11_4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47" name="Shape 6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8" name="Google Shape;6248;g55be39ed4a_11_5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9" name="Google Shape;6249;g55be39ed4a_11_5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540b6adc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540b6adc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32" name="Shape 6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3" name="Google Shape;6533;g55be39ed4a_11_5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4" name="Google Shape;6534;g55be39ed4a_11_5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74" name="Shape 6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5" name="Google Shape;6975;g55be39ed4a_11_6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6" name="Google Shape;6976;g55be39ed4a_11_6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40" name="Shape 7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1" name="Google Shape;7341;g55be39ed4a_11_6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2" name="Google Shape;7342;g55be39ed4a_11_6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44" name="Shape 7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5" name="Google Shape;7845;g55be39ed4a_11_7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6" name="Google Shape;7846;g55be39ed4a_11_7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40" name="Shape 8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1" name="Google Shape;8241;g55be39ed4a_11_7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2" name="Google Shape;8242;g55be39ed4a_11_7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77" name="Shape 8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8" name="Google Shape;8678;g55be39ed4a_11_7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9" name="Google Shape;8679;g55be39ed4a_11_7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48" name="Shape 9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9" name="Google Shape;9149;g55be39ed4a_11_8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0" name="Google Shape;9150;g55be39ed4a_11_8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540b6adc3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540b6adc3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540b6adc3_2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540b6adc3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540b6adc3_2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540b6adc3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540b6adc3_2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540b6adc3_2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540b6adc3_2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540b6adc3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TLE OPENING" type="title">
  <p:cSld name="TITLE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 flipH="1">
            <a:off x="1144850" y="2646075"/>
            <a:ext cx="33942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 flipH="1">
            <a:off x="1144700" y="3316575"/>
            <a:ext cx="19344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16" name="Google Shape;16;p2"/>
          <p:cNvCxnSpPr/>
          <p:nvPr/>
        </p:nvCxnSpPr>
        <p:spPr>
          <a:xfrm>
            <a:off x="1257850" y="3246250"/>
            <a:ext cx="464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CUSTOM_6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>
            <a:off x="0" y="560550"/>
            <a:ext cx="9144000" cy="4022400"/>
          </a:xfrm>
          <a:prstGeom prst="rect">
            <a:avLst/>
          </a:prstGeom>
          <a:gradFill>
            <a:gsLst>
              <a:gs pos="0">
                <a:srgbClr val="7337D4">
                  <a:alpha val="62352"/>
                </a:srgbClr>
              </a:gs>
              <a:gs pos="100000">
                <a:srgbClr val="10D6B6">
                  <a:alpha val="4627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1"/>
          <p:cNvSpPr txBox="1"/>
          <p:nvPr>
            <p:ph type="ctrTitle"/>
          </p:nvPr>
        </p:nvSpPr>
        <p:spPr>
          <a:xfrm>
            <a:off x="477026" y="1862650"/>
            <a:ext cx="42093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78" name="Google Shape;78;p11"/>
          <p:cNvCxnSpPr/>
          <p:nvPr/>
        </p:nvCxnSpPr>
        <p:spPr>
          <a:xfrm>
            <a:off x="0" y="2730450"/>
            <a:ext cx="45765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1"/>
          <p:cNvSpPr txBox="1"/>
          <p:nvPr>
            <p:ph idx="1" type="subTitle"/>
          </p:nvPr>
        </p:nvSpPr>
        <p:spPr>
          <a:xfrm flipH="1">
            <a:off x="4576500" y="2806650"/>
            <a:ext cx="44232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2" type="subTitle"/>
          </p:nvPr>
        </p:nvSpPr>
        <p:spPr>
          <a:xfrm flipH="1">
            <a:off x="4576500" y="3148050"/>
            <a:ext cx="44232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3" type="subTitle"/>
          </p:nvPr>
        </p:nvSpPr>
        <p:spPr>
          <a:xfrm flipH="1">
            <a:off x="4576500" y="3489450"/>
            <a:ext cx="44232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2" name="Google Shape;82;p11"/>
          <p:cNvSpPr txBox="1"/>
          <p:nvPr>
            <p:ph idx="4" type="subTitle"/>
          </p:nvPr>
        </p:nvSpPr>
        <p:spPr>
          <a:xfrm flipH="1">
            <a:off x="4576500" y="3830850"/>
            <a:ext cx="44232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 2">
  <p:cSld name="CUSTOM_6_1_2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/>
          <p:nvPr/>
        </p:nvSpPr>
        <p:spPr>
          <a:xfrm>
            <a:off x="0" y="560550"/>
            <a:ext cx="9144000" cy="4022400"/>
          </a:xfrm>
          <a:prstGeom prst="rect">
            <a:avLst/>
          </a:prstGeom>
          <a:gradFill>
            <a:gsLst>
              <a:gs pos="0">
                <a:srgbClr val="7337D4">
                  <a:alpha val="62352"/>
                </a:srgbClr>
              </a:gs>
              <a:gs pos="100000">
                <a:srgbClr val="10D6B6">
                  <a:alpha val="4627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2"/>
          <p:cNvSpPr txBox="1"/>
          <p:nvPr>
            <p:ph type="ctrTitle"/>
          </p:nvPr>
        </p:nvSpPr>
        <p:spPr>
          <a:xfrm flipH="1">
            <a:off x="4457674" y="1862650"/>
            <a:ext cx="42093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86" name="Google Shape;86;p12"/>
          <p:cNvCxnSpPr/>
          <p:nvPr/>
        </p:nvCxnSpPr>
        <p:spPr>
          <a:xfrm rot="10800000">
            <a:off x="4567500" y="2730450"/>
            <a:ext cx="45765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Google Shape;87;p12"/>
          <p:cNvSpPr txBox="1"/>
          <p:nvPr>
            <p:ph idx="1" type="subTitle"/>
          </p:nvPr>
        </p:nvSpPr>
        <p:spPr>
          <a:xfrm>
            <a:off x="2327475" y="2806650"/>
            <a:ext cx="2892000" cy="16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CUSTOM_6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ctrTitle"/>
          </p:nvPr>
        </p:nvSpPr>
        <p:spPr>
          <a:xfrm>
            <a:off x="2788350" y="3170250"/>
            <a:ext cx="35673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 flipH="1">
            <a:off x="2064750" y="1973250"/>
            <a:ext cx="5014500" cy="119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91" name="Google Shape;91;p13"/>
          <p:cNvCxnSpPr/>
          <p:nvPr/>
        </p:nvCxnSpPr>
        <p:spPr>
          <a:xfrm>
            <a:off x="-6925" y="981700"/>
            <a:ext cx="7016700" cy="2834400"/>
          </a:xfrm>
          <a:prstGeom prst="bentConnector3">
            <a:avLst>
              <a:gd fmla="val 12316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3"/>
          <p:cNvCxnSpPr/>
          <p:nvPr/>
        </p:nvCxnSpPr>
        <p:spPr>
          <a:xfrm rot="10800000">
            <a:off x="2204950" y="1597150"/>
            <a:ext cx="6962100" cy="2585400"/>
          </a:xfrm>
          <a:prstGeom prst="bentConnector3">
            <a:avLst>
              <a:gd fmla="val 11419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3"/>
          <p:cNvCxnSpPr>
            <a:endCxn id="89" idx="1"/>
          </p:cNvCxnSpPr>
          <p:nvPr/>
        </p:nvCxnSpPr>
        <p:spPr>
          <a:xfrm rot="-5400000">
            <a:off x="1162200" y="3586500"/>
            <a:ext cx="1888200" cy="1364100"/>
          </a:xfrm>
          <a:prstGeom prst="bentConnector2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3"/>
          <p:cNvCxnSpPr>
            <a:endCxn id="89" idx="3"/>
          </p:cNvCxnSpPr>
          <p:nvPr/>
        </p:nvCxnSpPr>
        <p:spPr>
          <a:xfrm flipH="1" rot="5400000">
            <a:off x="6084450" y="3595650"/>
            <a:ext cx="1881300" cy="1338900"/>
          </a:xfrm>
          <a:prstGeom prst="bentConnector2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BOXES">
  <p:cSld name="CUSTOM_6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97" name="Google Shape;97;p14"/>
          <p:cNvCxnSpPr>
            <a:stCxn id="96" idx="2"/>
          </p:cNvCxnSpPr>
          <p:nvPr/>
        </p:nvCxnSpPr>
        <p:spPr>
          <a:xfrm>
            <a:off x="4571950" y="986500"/>
            <a:ext cx="4575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4"/>
          <p:cNvSpPr/>
          <p:nvPr/>
        </p:nvSpPr>
        <p:spPr>
          <a:xfrm>
            <a:off x="1780400" y="1322325"/>
            <a:ext cx="1988100" cy="2065200"/>
          </a:xfrm>
          <a:prstGeom prst="rect">
            <a:avLst/>
          </a:prstGeom>
          <a:solidFill>
            <a:srgbClr val="494ECE">
              <a:alpha val="51540"/>
            </a:srgbClr>
          </a:solidFill>
          <a:ln cap="flat" cmpd="sng" w="28575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99" name="Google Shape;99;p14"/>
          <p:cNvSpPr txBox="1"/>
          <p:nvPr>
            <p:ph idx="2" type="ctrTitle"/>
          </p:nvPr>
        </p:nvSpPr>
        <p:spPr>
          <a:xfrm>
            <a:off x="2210934" y="2280150"/>
            <a:ext cx="1127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2084700" y="2452668"/>
            <a:ext cx="13797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1" name="Google Shape;101;p14"/>
          <p:cNvSpPr/>
          <p:nvPr/>
        </p:nvSpPr>
        <p:spPr>
          <a:xfrm>
            <a:off x="3577850" y="2456125"/>
            <a:ext cx="1988100" cy="20652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02" name="Google Shape;102;p14"/>
          <p:cNvSpPr txBox="1"/>
          <p:nvPr>
            <p:ph idx="3" type="ctrTitle"/>
          </p:nvPr>
        </p:nvSpPr>
        <p:spPr>
          <a:xfrm>
            <a:off x="4008384" y="3413950"/>
            <a:ext cx="1127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idx="4" type="subTitle"/>
          </p:nvPr>
        </p:nvSpPr>
        <p:spPr>
          <a:xfrm>
            <a:off x="3882150" y="3586468"/>
            <a:ext cx="13797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4" name="Google Shape;104;p14"/>
          <p:cNvSpPr/>
          <p:nvPr/>
        </p:nvSpPr>
        <p:spPr>
          <a:xfrm>
            <a:off x="5375500" y="1322325"/>
            <a:ext cx="1988100" cy="2065200"/>
          </a:xfrm>
          <a:prstGeom prst="rect">
            <a:avLst/>
          </a:prstGeom>
          <a:solidFill>
            <a:srgbClr val="10D6B6">
              <a:alpha val="70590"/>
            </a:srgbClr>
          </a:solidFill>
          <a:ln cap="flat" cmpd="sng" w="28575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05" name="Google Shape;105;p14"/>
          <p:cNvSpPr txBox="1"/>
          <p:nvPr>
            <p:ph idx="5" type="ctrTitle"/>
          </p:nvPr>
        </p:nvSpPr>
        <p:spPr>
          <a:xfrm>
            <a:off x="5806034" y="2280150"/>
            <a:ext cx="1127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4"/>
          <p:cNvSpPr txBox="1"/>
          <p:nvPr>
            <p:ph idx="6" type="subTitle"/>
          </p:nvPr>
        </p:nvSpPr>
        <p:spPr>
          <a:xfrm>
            <a:off x="5679800" y="2452668"/>
            <a:ext cx="13797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">
  <p:cSld name="CUSTOM_6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109" name="Google Shape;109;p15"/>
          <p:cNvCxnSpPr>
            <a:stCxn id="108" idx="2"/>
          </p:cNvCxnSpPr>
          <p:nvPr/>
        </p:nvCxnSpPr>
        <p:spPr>
          <a:xfrm>
            <a:off x="4571950" y="986500"/>
            <a:ext cx="4575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5"/>
          <p:cNvSpPr/>
          <p:nvPr/>
        </p:nvSpPr>
        <p:spPr>
          <a:xfrm>
            <a:off x="815350" y="2853050"/>
            <a:ext cx="3594900" cy="1130100"/>
          </a:xfrm>
          <a:prstGeom prst="rect">
            <a:avLst/>
          </a:prstGeom>
          <a:solidFill>
            <a:srgbClr val="494ECE">
              <a:alpha val="51540"/>
            </a:srgbClr>
          </a:solidFill>
          <a:ln cap="flat" cmpd="sng" w="28575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1878200" y="1616125"/>
            <a:ext cx="5387400" cy="13842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12" name="Google Shape;112;p15"/>
          <p:cNvSpPr/>
          <p:nvPr/>
        </p:nvSpPr>
        <p:spPr>
          <a:xfrm>
            <a:off x="4218450" y="3465375"/>
            <a:ext cx="3594900" cy="898200"/>
          </a:xfrm>
          <a:prstGeom prst="rect">
            <a:avLst/>
          </a:prstGeom>
          <a:solidFill>
            <a:srgbClr val="10D6B6">
              <a:alpha val="70590"/>
            </a:srgbClr>
          </a:solidFill>
          <a:ln cap="flat" cmpd="sng" w="28575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113" name="Google Shape;113;p15"/>
          <p:cNvSpPr txBox="1"/>
          <p:nvPr>
            <p:ph hasCustomPrompt="1" idx="2" type="title"/>
          </p:nvPr>
        </p:nvSpPr>
        <p:spPr>
          <a:xfrm>
            <a:off x="2637350" y="1882375"/>
            <a:ext cx="3869400" cy="851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Fira Sans Extra Condensed Medium"/>
              <a:buNone/>
              <a:defRPr sz="7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5"/>
          <p:cNvSpPr txBox="1"/>
          <p:nvPr>
            <p:ph hasCustomPrompt="1" idx="3" type="title"/>
          </p:nvPr>
        </p:nvSpPr>
        <p:spPr>
          <a:xfrm>
            <a:off x="967476" y="3129125"/>
            <a:ext cx="329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5"/>
          <p:cNvSpPr txBox="1"/>
          <p:nvPr>
            <p:ph hasCustomPrompt="1" idx="4" type="title"/>
          </p:nvPr>
        </p:nvSpPr>
        <p:spPr>
          <a:xfrm>
            <a:off x="4414951" y="3629950"/>
            <a:ext cx="320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 type="titleOnly">
  <p:cSld name="TITLE_ONLY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1165500" y="1838375"/>
            <a:ext cx="3343800" cy="26841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4641650" y="1838375"/>
            <a:ext cx="3343800" cy="26841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1552731" y="30505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2" type="subTitle"/>
          </p:nvPr>
        </p:nvSpPr>
        <p:spPr>
          <a:xfrm>
            <a:off x="4794050" y="30505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type="ctrTitle"/>
          </p:nvPr>
        </p:nvSpPr>
        <p:spPr>
          <a:xfrm>
            <a:off x="1552731" y="2457900"/>
            <a:ext cx="27972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3" type="ctrTitle"/>
          </p:nvPr>
        </p:nvSpPr>
        <p:spPr>
          <a:xfrm>
            <a:off x="4794050" y="2457900"/>
            <a:ext cx="27972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aira ExtraCondensed Medium"/>
              <a:buNone/>
              <a:defRPr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4" type="ctrTitle"/>
          </p:nvPr>
        </p:nvSpPr>
        <p:spPr>
          <a:xfrm>
            <a:off x="1000125" y="134800"/>
            <a:ext cx="71439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25" name="Google Shape;25;p3"/>
          <p:cNvCxnSpPr>
            <a:stCxn id="24" idx="2"/>
          </p:cNvCxnSpPr>
          <p:nvPr/>
        </p:nvCxnSpPr>
        <p:spPr>
          <a:xfrm>
            <a:off x="4572075" y="986500"/>
            <a:ext cx="4575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">
  <p:cSld name="CUSTOM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2825950" y="15759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3034050" y="2037397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hasCustomPrompt="1" idx="2" type="title"/>
          </p:nvPr>
        </p:nvSpPr>
        <p:spPr>
          <a:xfrm>
            <a:off x="3110412" y="1059178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4"/>
          <p:cNvSpPr txBox="1"/>
          <p:nvPr>
            <p:ph idx="3" type="ctrTitle"/>
          </p:nvPr>
        </p:nvSpPr>
        <p:spPr>
          <a:xfrm>
            <a:off x="2826162" y="32550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4" type="subTitle"/>
          </p:nvPr>
        </p:nvSpPr>
        <p:spPr>
          <a:xfrm>
            <a:off x="2998950" y="3716497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hasCustomPrompt="1" idx="5" type="title"/>
          </p:nvPr>
        </p:nvSpPr>
        <p:spPr>
          <a:xfrm>
            <a:off x="3110412" y="2738280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4"/>
          <p:cNvSpPr txBox="1"/>
          <p:nvPr>
            <p:ph idx="6" type="ctrTitle"/>
          </p:nvPr>
        </p:nvSpPr>
        <p:spPr>
          <a:xfrm>
            <a:off x="4975625" y="15759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7" type="subTitle"/>
          </p:nvPr>
        </p:nvSpPr>
        <p:spPr>
          <a:xfrm>
            <a:off x="5183500" y="2037397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hasCustomPrompt="1" idx="8" type="title"/>
          </p:nvPr>
        </p:nvSpPr>
        <p:spPr>
          <a:xfrm>
            <a:off x="5259862" y="1059178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4"/>
          <p:cNvSpPr txBox="1"/>
          <p:nvPr>
            <p:ph idx="9" type="ctrTitle"/>
          </p:nvPr>
        </p:nvSpPr>
        <p:spPr>
          <a:xfrm>
            <a:off x="4975587" y="32550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3" type="subTitle"/>
          </p:nvPr>
        </p:nvSpPr>
        <p:spPr>
          <a:xfrm>
            <a:off x="5148400" y="3716497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hasCustomPrompt="1" idx="14" type="title"/>
          </p:nvPr>
        </p:nvSpPr>
        <p:spPr>
          <a:xfrm>
            <a:off x="5259862" y="2738280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4"/>
          <p:cNvSpPr txBox="1"/>
          <p:nvPr>
            <p:ph idx="15" type="ctrTitle"/>
          </p:nvPr>
        </p:nvSpPr>
        <p:spPr>
          <a:xfrm rot="-5400000">
            <a:off x="6378350" y="1583700"/>
            <a:ext cx="34875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40" name="Google Shape;40;p4"/>
          <p:cNvCxnSpPr/>
          <p:nvPr/>
        </p:nvCxnSpPr>
        <p:spPr>
          <a:xfrm>
            <a:off x="8541292" y="-14700"/>
            <a:ext cx="0" cy="3669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Google Shape;41;p4"/>
          <p:cNvSpPr txBox="1"/>
          <p:nvPr>
            <p:ph idx="16" type="ctrTitle"/>
          </p:nvPr>
        </p:nvSpPr>
        <p:spPr>
          <a:xfrm>
            <a:off x="606175" y="1575950"/>
            <a:ext cx="2392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7" type="subTitle"/>
          </p:nvPr>
        </p:nvSpPr>
        <p:spPr>
          <a:xfrm>
            <a:off x="849375" y="2037397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hasCustomPrompt="1" idx="18" type="title"/>
          </p:nvPr>
        </p:nvSpPr>
        <p:spPr>
          <a:xfrm>
            <a:off x="925737" y="1059178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/>
          <p:nvPr>
            <p:ph idx="19" type="ctrTitle"/>
          </p:nvPr>
        </p:nvSpPr>
        <p:spPr>
          <a:xfrm>
            <a:off x="641487" y="32550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20" type="subTitle"/>
          </p:nvPr>
        </p:nvSpPr>
        <p:spPr>
          <a:xfrm>
            <a:off x="814275" y="3716497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hasCustomPrompt="1" idx="21" type="title"/>
          </p:nvPr>
        </p:nvSpPr>
        <p:spPr>
          <a:xfrm>
            <a:off x="925737" y="2738280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47" name="Google Shape;47;p4"/>
          <p:cNvCxnSpPr/>
          <p:nvPr/>
        </p:nvCxnSpPr>
        <p:spPr>
          <a:xfrm>
            <a:off x="1089475" y="1712986"/>
            <a:ext cx="57954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4"/>
          <p:cNvCxnSpPr/>
          <p:nvPr/>
        </p:nvCxnSpPr>
        <p:spPr>
          <a:xfrm>
            <a:off x="1089475" y="3390061"/>
            <a:ext cx="57954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1">
  <p:cSld name="CUSTOM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/>
          <p:nvPr>
            <p:ph hasCustomPrompt="1" type="title"/>
          </p:nvPr>
        </p:nvSpPr>
        <p:spPr>
          <a:xfrm>
            <a:off x="374450" y="1858700"/>
            <a:ext cx="1444800" cy="1619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5"/>
          <p:cNvSpPr txBox="1"/>
          <p:nvPr>
            <p:ph idx="2" type="ctrTitle"/>
          </p:nvPr>
        </p:nvSpPr>
        <p:spPr>
          <a:xfrm>
            <a:off x="1868249" y="2540048"/>
            <a:ext cx="329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1" type="subTitle"/>
          </p:nvPr>
        </p:nvSpPr>
        <p:spPr>
          <a:xfrm>
            <a:off x="1868250" y="3180766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53" name="Google Shape;53;p5"/>
          <p:cNvCxnSpPr/>
          <p:nvPr/>
        </p:nvCxnSpPr>
        <p:spPr>
          <a:xfrm>
            <a:off x="0" y="3079800"/>
            <a:ext cx="4020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811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3">
  <p:cSld name="CUSTOM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/>
          <p:nvPr>
            <p:ph hasCustomPrompt="1" type="title"/>
          </p:nvPr>
        </p:nvSpPr>
        <p:spPr>
          <a:xfrm flipH="1">
            <a:off x="7324862" y="1858700"/>
            <a:ext cx="1444800" cy="1619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6"/>
          <p:cNvSpPr txBox="1"/>
          <p:nvPr>
            <p:ph idx="2" type="ctrTitle"/>
          </p:nvPr>
        </p:nvSpPr>
        <p:spPr>
          <a:xfrm flipH="1">
            <a:off x="3981563" y="2540048"/>
            <a:ext cx="329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" type="subTitle"/>
          </p:nvPr>
        </p:nvSpPr>
        <p:spPr>
          <a:xfrm flipH="1">
            <a:off x="5369350" y="3180784"/>
            <a:ext cx="19065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58" name="Google Shape;58;p6"/>
          <p:cNvCxnSpPr/>
          <p:nvPr/>
        </p:nvCxnSpPr>
        <p:spPr>
          <a:xfrm rot="10800000">
            <a:off x="5123712" y="3079800"/>
            <a:ext cx="4020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811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4">
  <p:cSld name="CUSTOM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 txBox="1"/>
          <p:nvPr>
            <p:ph hasCustomPrompt="1" type="title"/>
          </p:nvPr>
        </p:nvSpPr>
        <p:spPr>
          <a:xfrm flipH="1">
            <a:off x="7477262" y="1858700"/>
            <a:ext cx="1444800" cy="1619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7"/>
          <p:cNvSpPr txBox="1"/>
          <p:nvPr>
            <p:ph idx="2" type="ctrTitle"/>
          </p:nvPr>
        </p:nvSpPr>
        <p:spPr>
          <a:xfrm flipH="1">
            <a:off x="3829163" y="2540048"/>
            <a:ext cx="329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" type="subTitle"/>
          </p:nvPr>
        </p:nvSpPr>
        <p:spPr>
          <a:xfrm flipH="1">
            <a:off x="5216975" y="2952184"/>
            <a:ext cx="19065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63" name="Google Shape;63;p7"/>
          <p:cNvCxnSpPr/>
          <p:nvPr/>
        </p:nvCxnSpPr>
        <p:spPr>
          <a:xfrm>
            <a:off x="7324850" y="-7600"/>
            <a:ext cx="0" cy="5158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811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6">
  <p:cSld name="CUSTOM_1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hasCustomPrompt="1" type="title"/>
          </p:nvPr>
        </p:nvSpPr>
        <p:spPr>
          <a:xfrm>
            <a:off x="303938" y="1858700"/>
            <a:ext cx="1444800" cy="1619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8"/>
          <p:cNvSpPr txBox="1"/>
          <p:nvPr>
            <p:ph idx="2" type="ctrTitle"/>
          </p:nvPr>
        </p:nvSpPr>
        <p:spPr>
          <a:xfrm>
            <a:off x="2102537" y="2540048"/>
            <a:ext cx="329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idx="1" type="subTitle"/>
          </p:nvPr>
        </p:nvSpPr>
        <p:spPr>
          <a:xfrm>
            <a:off x="2109125" y="2952184"/>
            <a:ext cx="19065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68" name="Google Shape;68;p8"/>
          <p:cNvCxnSpPr/>
          <p:nvPr/>
        </p:nvCxnSpPr>
        <p:spPr>
          <a:xfrm>
            <a:off x="1901150" y="-7600"/>
            <a:ext cx="0" cy="5158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811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DESIGN 2">
  <p:cSld name="CUSTOM_6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71" name="Google Shape;71;p9"/>
          <p:cNvCxnSpPr>
            <a:stCxn id="70" idx="2"/>
          </p:cNvCxnSpPr>
          <p:nvPr/>
        </p:nvCxnSpPr>
        <p:spPr>
          <a:xfrm>
            <a:off x="4571950" y="986500"/>
            <a:ext cx="4575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DESIGN 3">
  <p:cSld name="CUSTOM_6_2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74" name="Google Shape;74;p10"/>
          <p:cNvCxnSpPr/>
          <p:nvPr/>
        </p:nvCxnSpPr>
        <p:spPr>
          <a:xfrm>
            <a:off x="-32325" y="986500"/>
            <a:ext cx="4575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aira ExtraCondensed SemiBold"/>
              <a:buNone/>
              <a:defRPr sz="2800">
                <a:solidFill>
                  <a:srgbClr val="434343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●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○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■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●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○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■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●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Barlow Semi Condensed"/>
              <a:buChar char="○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Font typeface="Barlow Semi Condensed"/>
              <a:buChar char="■"/>
              <a:defRPr sz="12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docs.google.com/spreadsheets/d/1aHV6u33JSY6cmTXugy4Kun4IO8XTx6vI5wdb3lqU3U0/copy" TargetMode="External"/><Relationship Id="rId4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fonts.google.com/specimen/Saira+Extra+Condensed" TargetMode="External"/><Relationship Id="rId4" Type="http://schemas.openxmlformats.org/officeDocument/2006/relationships/hyperlink" Target="https://fonts.google.com/specimen/Barlow+Semi+Condensed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aHV6u33JSY6cmTXugy4Kun4IO8XTx6vI5wdb3lqU3U0/copy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idx="1" type="subTitle"/>
          </p:nvPr>
        </p:nvSpPr>
        <p:spPr>
          <a:xfrm flipH="1">
            <a:off x="1144700" y="3316575"/>
            <a:ext cx="19344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is where your presentation begins</a:t>
            </a:r>
            <a:endParaRPr/>
          </a:p>
        </p:txBody>
      </p:sp>
      <p:sp>
        <p:nvSpPr>
          <p:cNvPr id="126" name="Google Shape;126;p18"/>
          <p:cNvSpPr txBox="1"/>
          <p:nvPr>
            <p:ph type="ctrTitle"/>
          </p:nvPr>
        </p:nvSpPr>
        <p:spPr>
          <a:xfrm flipH="1">
            <a:off x="1144800" y="2646075"/>
            <a:ext cx="3018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SOCIAL MEDIA STRATEGY</a:t>
            </a:r>
            <a:endParaRPr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575" y="335075"/>
            <a:ext cx="4300148" cy="4231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7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TOP SOCIAL NETWORKING SITES</a:t>
            </a:r>
            <a:endParaRPr/>
          </a:p>
        </p:txBody>
      </p:sp>
      <p:sp>
        <p:nvSpPr>
          <p:cNvPr id="357" name="Google Shape;357;p27"/>
          <p:cNvSpPr txBox="1"/>
          <p:nvPr>
            <p:ph idx="4294967295" type="ctrTitle"/>
          </p:nvPr>
        </p:nvSpPr>
        <p:spPr>
          <a:xfrm>
            <a:off x="4063950" y="1662725"/>
            <a:ext cx="1320900" cy="75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90%</a:t>
            </a:r>
            <a:endParaRPr sz="30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58" name="Google Shape;358;p27"/>
          <p:cNvSpPr txBox="1"/>
          <p:nvPr>
            <p:ph idx="4294967295" type="ctrTitle"/>
          </p:nvPr>
        </p:nvSpPr>
        <p:spPr>
          <a:xfrm>
            <a:off x="2350800" y="1662725"/>
            <a:ext cx="1320900" cy="75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70%</a:t>
            </a:r>
            <a:endParaRPr sz="30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59" name="Google Shape;359;p27"/>
          <p:cNvSpPr txBox="1"/>
          <p:nvPr>
            <p:ph idx="4294967295" type="ctrTitle"/>
          </p:nvPr>
        </p:nvSpPr>
        <p:spPr>
          <a:xfrm>
            <a:off x="5669100" y="1662725"/>
            <a:ext cx="1320900" cy="75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40%</a:t>
            </a:r>
            <a:endParaRPr sz="30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360" name="Google Shape;360;p27"/>
          <p:cNvGrpSpPr/>
          <p:nvPr/>
        </p:nvGrpSpPr>
        <p:grpSpPr>
          <a:xfrm>
            <a:off x="2447850" y="2407025"/>
            <a:ext cx="1154100" cy="1719300"/>
            <a:chOff x="2295450" y="2254625"/>
            <a:chExt cx="1154100" cy="1719300"/>
          </a:xfrm>
        </p:grpSpPr>
        <p:sp>
          <p:nvSpPr>
            <p:cNvPr id="361" name="Google Shape;361;p27"/>
            <p:cNvSpPr/>
            <p:nvPr/>
          </p:nvSpPr>
          <p:spPr>
            <a:xfrm>
              <a:off x="2295450" y="2847125"/>
              <a:ext cx="1126800" cy="1126800"/>
            </a:xfrm>
            <a:prstGeom prst="ellipse">
              <a:avLst/>
            </a:prstGeom>
            <a:solidFill>
              <a:srgbClr val="E613D5">
                <a:alpha val="35380"/>
              </a:srgbClr>
            </a:solidFill>
            <a:ln cap="flat" cmpd="sng" w="19050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2" name="Google Shape;362;p27"/>
            <p:cNvCxnSpPr>
              <a:stCxn id="361" idx="0"/>
            </p:cNvCxnSpPr>
            <p:nvPr/>
          </p:nvCxnSpPr>
          <p:spPr>
            <a:xfrm rot="10800000">
              <a:off x="2858850" y="2254625"/>
              <a:ext cx="0" cy="592500"/>
            </a:xfrm>
            <a:prstGeom prst="straightConnector1">
              <a:avLst/>
            </a:prstGeom>
            <a:noFill/>
            <a:ln cap="flat" cmpd="sng" w="19050">
              <a:solidFill>
                <a:srgbClr val="E613D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3" name="Google Shape;363;p27"/>
            <p:cNvCxnSpPr/>
            <p:nvPr/>
          </p:nvCxnSpPr>
          <p:spPr>
            <a:xfrm>
              <a:off x="2301750" y="2261225"/>
              <a:ext cx="1147800" cy="0"/>
            </a:xfrm>
            <a:prstGeom prst="straightConnector1">
              <a:avLst/>
            </a:prstGeom>
            <a:noFill/>
            <a:ln cap="flat" cmpd="sng" w="19050">
              <a:solidFill>
                <a:srgbClr val="E613D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64" name="Google Shape;364;p27"/>
          <p:cNvGrpSpPr/>
          <p:nvPr/>
        </p:nvGrpSpPr>
        <p:grpSpPr>
          <a:xfrm>
            <a:off x="4063950" y="2413625"/>
            <a:ext cx="1326600" cy="1809750"/>
            <a:chOff x="3911550" y="2261225"/>
            <a:chExt cx="1326600" cy="1809750"/>
          </a:xfrm>
        </p:grpSpPr>
        <p:sp>
          <p:nvSpPr>
            <p:cNvPr id="365" name="Google Shape;365;p27"/>
            <p:cNvSpPr/>
            <p:nvPr/>
          </p:nvSpPr>
          <p:spPr>
            <a:xfrm>
              <a:off x="3911550" y="2750075"/>
              <a:ext cx="1320900" cy="1320900"/>
            </a:xfrm>
            <a:prstGeom prst="ellipse">
              <a:avLst/>
            </a:prstGeom>
            <a:solidFill>
              <a:srgbClr val="10D6B6">
                <a:alpha val="70590"/>
              </a:srgbClr>
            </a:solidFill>
            <a:ln cap="flat" cmpd="sng" w="19050">
              <a:solidFill>
                <a:srgbClr val="11E4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6" name="Google Shape;366;p27"/>
            <p:cNvCxnSpPr>
              <a:stCxn id="365" idx="0"/>
            </p:cNvCxnSpPr>
            <p:nvPr/>
          </p:nvCxnSpPr>
          <p:spPr>
            <a:xfrm rot="10800000">
              <a:off x="4572000" y="2261375"/>
              <a:ext cx="0" cy="488700"/>
            </a:xfrm>
            <a:prstGeom prst="straightConnector1">
              <a:avLst/>
            </a:prstGeom>
            <a:noFill/>
            <a:ln cap="flat" cmpd="sng" w="19050">
              <a:solidFill>
                <a:srgbClr val="11E4C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27"/>
            <p:cNvCxnSpPr/>
            <p:nvPr/>
          </p:nvCxnSpPr>
          <p:spPr>
            <a:xfrm>
              <a:off x="3921750" y="2261225"/>
              <a:ext cx="1316400" cy="0"/>
            </a:xfrm>
            <a:prstGeom prst="straightConnector1">
              <a:avLst/>
            </a:prstGeom>
            <a:noFill/>
            <a:ln cap="flat" cmpd="sng" w="19050">
              <a:solidFill>
                <a:srgbClr val="11E4C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68" name="Google Shape;368;p27"/>
          <p:cNvGrpSpPr/>
          <p:nvPr/>
        </p:nvGrpSpPr>
        <p:grpSpPr>
          <a:xfrm>
            <a:off x="5889900" y="2406875"/>
            <a:ext cx="877500" cy="1581900"/>
            <a:chOff x="5737500" y="2254475"/>
            <a:chExt cx="877500" cy="1581900"/>
          </a:xfrm>
        </p:grpSpPr>
        <p:sp>
          <p:nvSpPr>
            <p:cNvPr id="369" name="Google Shape;369;p27"/>
            <p:cNvSpPr/>
            <p:nvPr/>
          </p:nvSpPr>
          <p:spPr>
            <a:xfrm>
              <a:off x="5751300" y="2984675"/>
              <a:ext cx="851700" cy="851700"/>
            </a:xfrm>
            <a:prstGeom prst="ellipse">
              <a:avLst/>
            </a:prstGeom>
            <a:solidFill>
              <a:srgbClr val="00FFFF">
                <a:alpha val="27309"/>
              </a:srgbClr>
            </a:solidFill>
            <a:ln cap="flat" cmpd="sng" w="19050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0" name="Google Shape;370;p27"/>
            <p:cNvCxnSpPr>
              <a:stCxn id="369" idx="0"/>
            </p:cNvCxnSpPr>
            <p:nvPr/>
          </p:nvCxnSpPr>
          <p:spPr>
            <a:xfrm rot="10800000">
              <a:off x="6177150" y="2254475"/>
              <a:ext cx="0" cy="730200"/>
            </a:xfrm>
            <a:prstGeom prst="straightConnector1">
              <a:avLst/>
            </a:prstGeom>
            <a:noFill/>
            <a:ln cap="flat" cmpd="sng" w="19050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" name="Google Shape;371;p27"/>
            <p:cNvCxnSpPr/>
            <p:nvPr/>
          </p:nvCxnSpPr>
          <p:spPr>
            <a:xfrm>
              <a:off x="5737500" y="2261225"/>
              <a:ext cx="877500" cy="0"/>
            </a:xfrm>
            <a:prstGeom prst="straightConnector1">
              <a:avLst/>
            </a:prstGeom>
            <a:noFill/>
            <a:ln cap="flat" cmpd="sng" w="19050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2" name="Google Shape;372;p27"/>
          <p:cNvSpPr/>
          <p:nvPr/>
        </p:nvSpPr>
        <p:spPr>
          <a:xfrm>
            <a:off x="2870909" y="3428897"/>
            <a:ext cx="280687" cy="268057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7"/>
          <p:cNvSpPr/>
          <p:nvPr/>
        </p:nvSpPr>
        <p:spPr>
          <a:xfrm>
            <a:off x="6173554" y="3455312"/>
            <a:ext cx="312005" cy="215241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7"/>
          <p:cNvSpPr/>
          <p:nvPr/>
        </p:nvSpPr>
        <p:spPr>
          <a:xfrm>
            <a:off x="4623961" y="3347073"/>
            <a:ext cx="200842" cy="431714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28"/>
          <p:cNvGrpSpPr/>
          <p:nvPr/>
        </p:nvGrpSpPr>
        <p:grpSpPr>
          <a:xfrm>
            <a:off x="3233650" y="1537138"/>
            <a:ext cx="2676600" cy="2676600"/>
            <a:chOff x="3233650" y="1537138"/>
            <a:chExt cx="2676600" cy="2676600"/>
          </a:xfrm>
        </p:grpSpPr>
        <p:sp>
          <p:nvSpPr>
            <p:cNvPr id="380" name="Google Shape;380;p28"/>
            <p:cNvSpPr/>
            <p:nvPr/>
          </p:nvSpPr>
          <p:spPr>
            <a:xfrm>
              <a:off x="3233650" y="1537138"/>
              <a:ext cx="2676600" cy="2676600"/>
            </a:xfrm>
            <a:prstGeom prst="ellipse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1" name="Google Shape;381;p28"/>
            <p:cNvGrpSpPr/>
            <p:nvPr/>
          </p:nvGrpSpPr>
          <p:grpSpPr>
            <a:xfrm>
              <a:off x="3352340" y="1654937"/>
              <a:ext cx="2440068" cy="2440853"/>
              <a:chOff x="3223751" y="1676826"/>
              <a:chExt cx="2396452" cy="2397223"/>
            </a:xfrm>
          </p:grpSpPr>
          <p:sp>
            <p:nvSpPr>
              <p:cNvPr id="382" name="Google Shape;382;p28"/>
              <p:cNvSpPr/>
              <p:nvPr/>
            </p:nvSpPr>
            <p:spPr>
              <a:xfrm rot="10751855">
                <a:off x="3247728" y="2883619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00FFFF"/>
              </a:solidFill>
              <a:ln cap="flat" cmpd="sng" w="9525">
                <a:solidFill>
                  <a:srgbClr val="00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28"/>
              <p:cNvSpPr/>
              <p:nvPr/>
            </p:nvSpPr>
            <p:spPr>
              <a:xfrm rot="-48145">
                <a:off x="4413209" y="1685046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11E4C1"/>
              </a:solidFill>
              <a:ln cap="flat" cmpd="sng" w="9525">
                <a:solidFill>
                  <a:srgbClr val="11E4C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28"/>
              <p:cNvSpPr/>
              <p:nvPr/>
            </p:nvSpPr>
            <p:spPr>
              <a:xfrm rot="-5448145">
                <a:off x="3231971" y="1700737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7337D4"/>
              </a:solidFill>
              <a:ln cap="flat" cmpd="sng" w="9525">
                <a:solidFill>
                  <a:srgbClr val="7337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28"/>
              <p:cNvSpPr/>
              <p:nvPr/>
            </p:nvSpPr>
            <p:spPr>
              <a:xfrm rot="5351855">
                <a:off x="4429772" y="2867055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E613D5"/>
              </a:solidFill>
              <a:ln cap="flat" cmpd="sng" w="9525">
                <a:solidFill>
                  <a:srgbClr val="E613D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6" name="Google Shape;386;p28"/>
            <p:cNvSpPr/>
            <p:nvPr/>
          </p:nvSpPr>
          <p:spPr>
            <a:xfrm>
              <a:off x="3600125" y="1903625"/>
              <a:ext cx="1943400" cy="1943400"/>
            </a:xfrm>
            <a:prstGeom prst="ellipse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7" name="Google Shape;387;p28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BUYER PERSONA</a:t>
            </a:r>
            <a:endParaRPr/>
          </a:p>
        </p:txBody>
      </p:sp>
      <p:cxnSp>
        <p:nvCxnSpPr>
          <p:cNvPr id="388" name="Google Shape;388;p28"/>
          <p:cNvCxnSpPr>
            <a:stCxn id="380" idx="6"/>
          </p:cNvCxnSpPr>
          <p:nvPr/>
        </p:nvCxnSpPr>
        <p:spPr>
          <a:xfrm flipH="1" rot="10800000">
            <a:off x="5910250" y="2870638"/>
            <a:ext cx="3281400" cy="4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28"/>
          <p:cNvCxnSpPr>
            <a:endCxn id="380" idx="2"/>
          </p:cNvCxnSpPr>
          <p:nvPr/>
        </p:nvCxnSpPr>
        <p:spPr>
          <a:xfrm>
            <a:off x="-47750" y="2870638"/>
            <a:ext cx="3281400" cy="4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0" name="Google Shape;390;p28"/>
          <p:cNvGrpSpPr/>
          <p:nvPr/>
        </p:nvGrpSpPr>
        <p:grpSpPr>
          <a:xfrm>
            <a:off x="4294733" y="2590682"/>
            <a:ext cx="564095" cy="561290"/>
            <a:chOff x="-55620175" y="2686900"/>
            <a:chExt cx="319800" cy="318300"/>
          </a:xfrm>
        </p:grpSpPr>
        <p:sp>
          <p:nvSpPr>
            <p:cNvPr id="391" name="Google Shape;391;p28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5" name="Google Shape;395;p28"/>
          <p:cNvGrpSpPr/>
          <p:nvPr/>
        </p:nvGrpSpPr>
        <p:grpSpPr>
          <a:xfrm>
            <a:off x="1465963" y="3104811"/>
            <a:ext cx="1464663" cy="1080373"/>
            <a:chOff x="1465963" y="3104811"/>
            <a:chExt cx="1464663" cy="1080373"/>
          </a:xfrm>
        </p:grpSpPr>
        <p:grpSp>
          <p:nvGrpSpPr>
            <p:cNvPr id="396" name="Google Shape;396;p28"/>
            <p:cNvGrpSpPr/>
            <p:nvPr/>
          </p:nvGrpSpPr>
          <p:grpSpPr>
            <a:xfrm>
              <a:off x="2029100" y="3195775"/>
              <a:ext cx="901525" cy="72900"/>
              <a:chOff x="5441200" y="3755900"/>
              <a:chExt cx="901525" cy="72900"/>
            </a:xfrm>
          </p:grpSpPr>
          <p:sp>
            <p:nvSpPr>
              <p:cNvPr id="397" name="Google Shape;397;p28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28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28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28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28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28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3" name="Google Shape;403;p28"/>
            <p:cNvSpPr/>
            <p:nvPr/>
          </p:nvSpPr>
          <p:spPr>
            <a:xfrm>
              <a:off x="1465963" y="3104811"/>
              <a:ext cx="258396" cy="254835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grpSp>
          <p:nvGrpSpPr>
            <p:cNvPr id="404" name="Google Shape;404;p28"/>
            <p:cNvGrpSpPr/>
            <p:nvPr/>
          </p:nvGrpSpPr>
          <p:grpSpPr>
            <a:xfrm>
              <a:off x="1480022" y="3953725"/>
              <a:ext cx="263077" cy="231458"/>
              <a:chOff x="-46772025" y="2350650"/>
              <a:chExt cx="300900" cy="264675"/>
            </a:xfrm>
          </p:grpSpPr>
          <p:sp>
            <p:nvSpPr>
              <p:cNvPr id="405" name="Google Shape;405;p28"/>
              <p:cNvSpPr/>
              <p:nvPr/>
            </p:nvSpPr>
            <p:spPr>
              <a:xfrm>
                <a:off x="-46772025" y="2350650"/>
                <a:ext cx="300900" cy="264675"/>
              </a:xfrm>
              <a:custGeom>
                <a:rect b="b" l="l" r="r" t="t"/>
                <a:pathLst>
                  <a:path extrusionOk="0" h="10587" w="12036">
                    <a:moveTo>
                      <a:pt x="6050" y="820"/>
                    </a:moveTo>
                    <a:cubicBezTo>
                      <a:pt x="7184" y="820"/>
                      <a:pt x="8287" y="1229"/>
                      <a:pt x="9169" y="1985"/>
                    </a:cubicBezTo>
                    <a:cubicBezTo>
                      <a:pt x="9326" y="2111"/>
                      <a:pt x="9326" y="2332"/>
                      <a:pt x="9169" y="2458"/>
                    </a:cubicBezTo>
                    <a:lnTo>
                      <a:pt x="9137" y="2490"/>
                    </a:lnTo>
                    <a:cubicBezTo>
                      <a:pt x="9064" y="2533"/>
                      <a:pt x="8978" y="2557"/>
                      <a:pt x="8896" y="2557"/>
                    </a:cubicBezTo>
                    <a:cubicBezTo>
                      <a:pt x="8802" y="2557"/>
                      <a:pt x="8715" y="2526"/>
                      <a:pt x="8665" y="2458"/>
                    </a:cubicBezTo>
                    <a:cubicBezTo>
                      <a:pt x="7940" y="1828"/>
                      <a:pt x="7027" y="1481"/>
                      <a:pt x="6050" y="1481"/>
                    </a:cubicBezTo>
                    <a:cubicBezTo>
                      <a:pt x="5073" y="1481"/>
                      <a:pt x="4160" y="1828"/>
                      <a:pt x="3466" y="2458"/>
                    </a:cubicBezTo>
                    <a:cubicBezTo>
                      <a:pt x="3378" y="2529"/>
                      <a:pt x="3270" y="2570"/>
                      <a:pt x="3175" y="2570"/>
                    </a:cubicBezTo>
                    <a:cubicBezTo>
                      <a:pt x="3101" y="2570"/>
                      <a:pt x="3035" y="2545"/>
                      <a:pt x="2994" y="2490"/>
                    </a:cubicBezTo>
                    <a:lnTo>
                      <a:pt x="2931" y="2458"/>
                    </a:lnTo>
                    <a:cubicBezTo>
                      <a:pt x="2836" y="2301"/>
                      <a:pt x="2836" y="2111"/>
                      <a:pt x="2931" y="1985"/>
                    </a:cubicBezTo>
                    <a:cubicBezTo>
                      <a:pt x="3782" y="1198"/>
                      <a:pt x="4884" y="820"/>
                      <a:pt x="6050" y="820"/>
                    </a:cubicBezTo>
                    <a:close/>
                    <a:moveTo>
                      <a:pt x="1450" y="7152"/>
                    </a:moveTo>
                    <a:lnTo>
                      <a:pt x="1450" y="9106"/>
                    </a:lnTo>
                    <a:cubicBezTo>
                      <a:pt x="1041" y="9011"/>
                      <a:pt x="726" y="8601"/>
                      <a:pt x="726" y="8129"/>
                    </a:cubicBezTo>
                    <a:cubicBezTo>
                      <a:pt x="726" y="7656"/>
                      <a:pt x="1009" y="7278"/>
                      <a:pt x="1450" y="7152"/>
                    </a:cubicBezTo>
                    <a:close/>
                    <a:moveTo>
                      <a:pt x="10618" y="7152"/>
                    </a:moveTo>
                    <a:cubicBezTo>
                      <a:pt x="11028" y="7310"/>
                      <a:pt x="11343" y="7688"/>
                      <a:pt x="11343" y="8129"/>
                    </a:cubicBezTo>
                    <a:cubicBezTo>
                      <a:pt x="11343" y="8601"/>
                      <a:pt x="11059" y="9011"/>
                      <a:pt x="10618" y="9106"/>
                    </a:cubicBezTo>
                    <a:lnTo>
                      <a:pt x="10618" y="7152"/>
                    </a:lnTo>
                    <a:close/>
                    <a:moveTo>
                      <a:pt x="2521" y="6396"/>
                    </a:moveTo>
                    <a:cubicBezTo>
                      <a:pt x="2710" y="6396"/>
                      <a:pt x="2868" y="6554"/>
                      <a:pt x="2868" y="6743"/>
                    </a:cubicBezTo>
                    <a:lnTo>
                      <a:pt x="2868" y="9547"/>
                    </a:lnTo>
                    <a:cubicBezTo>
                      <a:pt x="2868" y="9736"/>
                      <a:pt x="2710" y="9893"/>
                      <a:pt x="2521" y="9893"/>
                    </a:cubicBezTo>
                    <a:cubicBezTo>
                      <a:pt x="2301" y="9893"/>
                      <a:pt x="2175" y="9736"/>
                      <a:pt x="2175" y="9547"/>
                    </a:cubicBezTo>
                    <a:lnTo>
                      <a:pt x="2175" y="6743"/>
                    </a:lnTo>
                    <a:cubicBezTo>
                      <a:pt x="2175" y="6554"/>
                      <a:pt x="2301" y="6396"/>
                      <a:pt x="2521" y="6396"/>
                    </a:cubicBezTo>
                    <a:close/>
                    <a:moveTo>
                      <a:pt x="9547" y="6396"/>
                    </a:moveTo>
                    <a:cubicBezTo>
                      <a:pt x="9767" y="6396"/>
                      <a:pt x="9925" y="6554"/>
                      <a:pt x="9925" y="6743"/>
                    </a:cubicBezTo>
                    <a:lnTo>
                      <a:pt x="9925" y="9547"/>
                    </a:lnTo>
                    <a:cubicBezTo>
                      <a:pt x="9925" y="9736"/>
                      <a:pt x="9767" y="9893"/>
                      <a:pt x="9547" y="9893"/>
                    </a:cubicBezTo>
                    <a:cubicBezTo>
                      <a:pt x="9358" y="9893"/>
                      <a:pt x="9200" y="9736"/>
                      <a:pt x="9200" y="9547"/>
                    </a:cubicBezTo>
                    <a:lnTo>
                      <a:pt x="9200" y="6743"/>
                    </a:lnTo>
                    <a:cubicBezTo>
                      <a:pt x="9200" y="6554"/>
                      <a:pt x="9358" y="6396"/>
                      <a:pt x="9547" y="6396"/>
                    </a:cubicBezTo>
                    <a:close/>
                    <a:moveTo>
                      <a:pt x="6018" y="1"/>
                    </a:moveTo>
                    <a:cubicBezTo>
                      <a:pt x="4664" y="1"/>
                      <a:pt x="3403" y="473"/>
                      <a:pt x="2427" y="1387"/>
                    </a:cubicBezTo>
                    <a:cubicBezTo>
                      <a:pt x="2080" y="1733"/>
                      <a:pt x="1986" y="2269"/>
                      <a:pt x="2238" y="2679"/>
                    </a:cubicBezTo>
                    <a:cubicBezTo>
                      <a:pt x="1671" y="3435"/>
                      <a:pt x="1419" y="4348"/>
                      <a:pt x="1419" y="5293"/>
                    </a:cubicBezTo>
                    <a:lnTo>
                      <a:pt x="1419" y="6396"/>
                    </a:lnTo>
                    <a:cubicBezTo>
                      <a:pt x="631" y="6554"/>
                      <a:pt x="1" y="7247"/>
                      <a:pt x="1" y="8129"/>
                    </a:cubicBezTo>
                    <a:cubicBezTo>
                      <a:pt x="1" y="8980"/>
                      <a:pt x="631" y="9704"/>
                      <a:pt x="1450" y="9862"/>
                    </a:cubicBezTo>
                    <a:cubicBezTo>
                      <a:pt x="1576" y="10303"/>
                      <a:pt x="1986" y="10586"/>
                      <a:pt x="2427" y="10586"/>
                    </a:cubicBezTo>
                    <a:cubicBezTo>
                      <a:pt x="3025" y="10586"/>
                      <a:pt x="3498" y="10114"/>
                      <a:pt x="3498" y="9515"/>
                    </a:cubicBezTo>
                    <a:lnTo>
                      <a:pt x="3498" y="6711"/>
                    </a:lnTo>
                    <a:cubicBezTo>
                      <a:pt x="3498" y="6113"/>
                      <a:pt x="3025" y="5640"/>
                      <a:pt x="2427" y="5640"/>
                    </a:cubicBezTo>
                    <a:cubicBezTo>
                      <a:pt x="2301" y="5640"/>
                      <a:pt x="2206" y="5703"/>
                      <a:pt x="2080" y="5735"/>
                    </a:cubicBezTo>
                    <a:lnTo>
                      <a:pt x="2080" y="5325"/>
                    </a:lnTo>
                    <a:cubicBezTo>
                      <a:pt x="2080" y="4537"/>
                      <a:pt x="2301" y="3844"/>
                      <a:pt x="2710" y="3214"/>
                    </a:cubicBezTo>
                    <a:cubicBezTo>
                      <a:pt x="2827" y="3263"/>
                      <a:pt x="2948" y="3285"/>
                      <a:pt x="3067" y="3285"/>
                    </a:cubicBezTo>
                    <a:cubicBezTo>
                      <a:pt x="3333" y="3285"/>
                      <a:pt x="3596" y="3177"/>
                      <a:pt x="3813" y="3025"/>
                    </a:cubicBezTo>
                    <a:cubicBezTo>
                      <a:pt x="4412" y="2490"/>
                      <a:pt x="5136" y="2238"/>
                      <a:pt x="5924" y="2238"/>
                    </a:cubicBezTo>
                    <a:cubicBezTo>
                      <a:pt x="6711" y="2238"/>
                      <a:pt x="7499" y="2490"/>
                      <a:pt x="8066" y="3025"/>
                    </a:cubicBezTo>
                    <a:cubicBezTo>
                      <a:pt x="8276" y="3193"/>
                      <a:pt x="8542" y="3291"/>
                      <a:pt x="8799" y="3291"/>
                    </a:cubicBezTo>
                    <a:cubicBezTo>
                      <a:pt x="8927" y="3291"/>
                      <a:pt x="9053" y="3267"/>
                      <a:pt x="9169" y="3214"/>
                    </a:cubicBezTo>
                    <a:cubicBezTo>
                      <a:pt x="9610" y="3844"/>
                      <a:pt x="9799" y="4600"/>
                      <a:pt x="9799" y="5325"/>
                    </a:cubicBezTo>
                    <a:lnTo>
                      <a:pt x="9799" y="5735"/>
                    </a:lnTo>
                    <a:cubicBezTo>
                      <a:pt x="9673" y="5703"/>
                      <a:pt x="9547" y="5640"/>
                      <a:pt x="9452" y="5640"/>
                    </a:cubicBezTo>
                    <a:cubicBezTo>
                      <a:pt x="8854" y="5640"/>
                      <a:pt x="8381" y="6113"/>
                      <a:pt x="8381" y="6711"/>
                    </a:cubicBezTo>
                    <a:lnTo>
                      <a:pt x="8381" y="9515"/>
                    </a:lnTo>
                    <a:cubicBezTo>
                      <a:pt x="8381" y="10114"/>
                      <a:pt x="8854" y="10586"/>
                      <a:pt x="9452" y="10586"/>
                    </a:cubicBezTo>
                    <a:cubicBezTo>
                      <a:pt x="9925" y="10586"/>
                      <a:pt x="10303" y="10271"/>
                      <a:pt x="10429" y="9862"/>
                    </a:cubicBezTo>
                    <a:cubicBezTo>
                      <a:pt x="11406" y="9704"/>
                      <a:pt x="12036" y="9011"/>
                      <a:pt x="12036" y="8129"/>
                    </a:cubicBezTo>
                    <a:cubicBezTo>
                      <a:pt x="12036" y="7278"/>
                      <a:pt x="11437" y="6554"/>
                      <a:pt x="10618" y="6396"/>
                    </a:cubicBezTo>
                    <a:lnTo>
                      <a:pt x="10618" y="5293"/>
                    </a:lnTo>
                    <a:cubicBezTo>
                      <a:pt x="10618" y="4348"/>
                      <a:pt x="10335" y="3435"/>
                      <a:pt x="9799" y="2679"/>
                    </a:cubicBezTo>
                    <a:cubicBezTo>
                      <a:pt x="10020" y="2269"/>
                      <a:pt x="9957" y="1733"/>
                      <a:pt x="9610" y="1387"/>
                    </a:cubicBezTo>
                    <a:cubicBezTo>
                      <a:pt x="8602" y="473"/>
                      <a:pt x="7342" y="1"/>
                      <a:pt x="60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28"/>
              <p:cNvSpPr/>
              <p:nvPr/>
            </p:nvSpPr>
            <p:spPr>
              <a:xfrm>
                <a:off x="-46664900" y="2475100"/>
                <a:ext cx="92175" cy="122900"/>
              </a:xfrm>
              <a:custGeom>
                <a:rect b="b" l="l" r="r" t="t"/>
                <a:pathLst>
                  <a:path extrusionOk="0" h="4916" w="3687">
                    <a:moveTo>
                      <a:pt x="1072" y="3497"/>
                    </a:moveTo>
                    <a:cubicBezTo>
                      <a:pt x="1261" y="3497"/>
                      <a:pt x="1418" y="3655"/>
                      <a:pt x="1418" y="3876"/>
                    </a:cubicBezTo>
                    <a:cubicBezTo>
                      <a:pt x="1418" y="4065"/>
                      <a:pt x="1261" y="4222"/>
                      <a:pt x="1072" y="4222"/>
                    </a:cubicBezTo>
                    <a:cubicBezTo>
                      <a:pt x="851" y="4222"/>
                      <a:pt x="694" y="4065"/>
                      <a:pt x="694" y="3876"/>
                    </a:cubicBezTo>
                    <a:cubicBezTo>
                      <a:pt x="694" y="3655"/>
                      <a:pt x="851" y="3497"/>
                      <a:pt x="1072" y="3497"/>
                    </a:cubicBezTo>
                    <a:close/>
                    <a:moveTo>
                      <a:pt x="1765" y="0"/>
                    </a:moveTo>
                    <a:cubicBezTo>
                      <a:pt x="1576" y="0"/>
                      <a:pt x="1418" y="158"/>
                      <a:pt x="1418" y="347"/>
                    </a:cubicBezTo>
                    <a:lnTo>
                      <a:pt x="1418" y="2867"/>
                    </a:lnTo>
                    <a:cubicBezTo>
                      <a:pt x="1292" y="2836"/>
                      <a:pt x="1166" y="2804"/>
                      <a:pt x="1072" y="2804"/>
                    </a:cubicBezTo>
                    <a:cubicBezTo>
                      <a:pt x="473" y="2804"/>
                      <a:pt x="1" y="3277"/>
                      <a:pt x="1" y="3876"/>
                    </a:cubicBezTo>
                    <a:cubicBezTo>
                      <a:pt x="1" y="4443"/>
                      <a:pt x="473" y="4915"/>
                      <a:pt x="1072" y="4915"/>
                    </a:cubicBezTo>
                    <a:cubicBezTo>
                      <a:pt x="1670" y="4915"/>
                      <a:pt x="2143" y="4443"/>
                      <a:pt x="2143" y="3876"/>
                    </a:cubicBezTo>
                    <a:lnTo>
                      <a:pt x="2143" y="1450"/>
                    </a:lnTo>
                    <a:cubicBezTo>
                      <a:pt x="2363" y="1544"/>
                      <a:pt x="2521" y="1702"/>
                      <a:pt x="2616" y="1828"/>
                    </a:cubicBezTo>
                    <a:cubicBezTo>
                      <a:pt x="2868" y="2143"/>
                      <a:pt x="2962" y="2615"/>
                      <a:pt x="2836" y="3088"/>
                    </a:cubicBezTo>
                    <a:cubicBezTo>
                      <a:pt x="2805" y="3308"/>
                      <a:pt x="2962" y="3497"/>
                      <a:pt x="3183" y="3497"/>
                    </a:cubicBezTo>
                    <a:cubicBezTo>
                      <a:pt x="3340" y="3497"/>
                      <a:pt x="3498" y="3403"/>
                      <a:pt x="3529" y="3245"/>
                    </a:cubicBezTo>
                    <a:cubicBezTo>
                      <a:pt x="3687" y="2552"/>
                      <a:pt x="3592" y="1859"/>
                      <a:pt x="3183" y="1355"/>
                    </a:cubicBezTo>
                    <a:cubicBezTo>
                      <a:pt x="2868" y="1040"/>
                      <a:pt x="2521" y="820"/>
                      <a:pt x="2111" y="757"/>
                    </a:cubicBez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7" name="Google Shape;407;p28"/>
            <p:cNvSpPr/>
            <p:nvPr/>
          </p:nvSpPr>
          <p:spPr>
            <a:xfrm>
              <a:off x="1465969" y="3528976"/>
              <a:ext cx="230837" cy="231452"/>
            </a:xfrm>
            <a:custGeom>
              <a:rect b="b" l="l" r="r" t="t"/>
              <a:pathLst>
                <a:path extrusionOk="0" h="12036" w="12004">
                  <a:moveTo>
                    <a:pt x="10933" y="4947"/>
                  </a:moveTo>
                  <a:cubicBezTo>
                    <a:pt x="11122" y="4947"/>
                    <a:pt x="11279" y="5104"/>
                    <a:pt x="11279" y="5293"/>
                  </a:cubicBezTo>
                  <a:lnTo>
                    <a:pt x="11279" y="5671"/>
                  </a:lnTo>
                  <a:lnTo>
                    <a:pt x="7782" y="5671"/>
                  </a:lnTo>
                  <a:lnTo>
                    <a:pt x="7782" y="5293"/>
                  </a:lnTo>
                  <a:cubicBezTo>
                    <a:pt x="7782" y="5104"/>
                    <a:pt x="7940" y="4947"/>
                    <a:pt x="8129" y="4947"/>
                  </a:cubicBezTo>
                  <a:close/>
                  <a:moveTo>
                    <a:pt x="9547" y="694"/>
                  </a:moveTo>
                  <a:cubicBezTo>
                    <a:pt x="9736" y="694"/>
                    <a:pt x="9893" y="851"/>
                    <a:pt x="9893" y="1040"/>
                  </a:cubicBezTo>
                  <a:lnTo>
                    <a:pt x="9893" y="4254"/>
                  </a:lnTo>
                  <a:lnTo>
                    <a:pt x="8129" y="4254"/>
                  </a:lnTo>
                  <a:cubicBezTo>
                    <a:pt x="7530" y="4254"/>
                    <a:pt x="7058" y="4726"/>
                    <a:pt x="7058" y="5293"/>
                  </a:cubicBezTo>
                  <a:lnTo>
                    <a:pt x="7058" y="6365"/>
                  </a:lnTo>
                  <a:lnTo>
                    <a:pt x="694" y="6365"/>
                  </a:lnTo>
                  <a:lnTo>
                    <a:pt x="694" y="1040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7121" y="7026"/>
                  </a:moveTo>
                  <a:lnTo>
                    <a:pt x="7121" y="7751"/>
                  </a:lnTo>
                  <a:lnTo>
                    <a:pt x="1072" y="7751"/>
                  </a:lnTo>
                  <a:cubicBezTo>
                    <a:pt x="883" y="7751"/>
                    <a:pt x="725" y="7593"/>
                    <a:pt x="725" y="7404"/>
                  </a:cubicBezTo>
                  <a:lnTo>
                    <a:pt x="725" y="7026"/>
                  </a:lnTo>
                  <a:close/>
                  <a:moveTo>
                    <a:pt x="5703" y="8444"/>
                  </a:moveTo>
                  <a:lnTo>
                    <a:pt x="5703" y="9168"/>
                  </a:lnTo>
                  <a:lnTo>
                    <a:pt x="4947" y="9168"/>
                  </a:lnTo>
                  <a:lnTo>
                    <a:pt x="4947" y="8444"/>
                  </a:lnTo>
                  <a:close/>
                  <a:moveTo>
                    <a:pt x="7089" y="8444"/>
                  </a:moveTo>
                  <a:lnTo>
                    <a:pt x="7089" y="9168"/>
                  </a:lnTo>
                  <a:lnTo>
                    <a:pt x="6365" y="9168"/>
                  </a:lnTo>
                  <a:lnTo>
                    <a:pt x="6365" y="8444"/>
                  </a:lnTo>
                  <a:close/>
                  <a:moveTo>
                    <a:pt x="11279" y="6333"/>
                  </a:moveTo>
                  <a:lnTo>
                    <a:pt x="11279" y="9830"/>
                  </a:lnTo>
                  <a:lnTo>
                    <a:pt x="7782" y="9830"/>
                  </a:lnTo>
                  <a:lnTo>
                    <a:pt x="7782" y="6333"/>
                  </a:lnTo>
                  <a:close/>
                  <a:moveTo>
                    <a:pt x="11279" y="10523"/>
                  </a:moveTo>
                  <a:lnTo>
                    <a:pt x="11279" y="10901"/>
                  </a:lnTo>
                  <a:cubicBezTo>
                    <a:pt x="11279" y="11090"/>
                    <a:pt x="11122" y="11248"/>
                    <a:pt x="10933" y="11248"/>
                  </a:cubicBezTo>
                  <a:lnTo>
                    <a:pt x="8129" y="11248"/>
                  </a:lnTo>
                  <a:cubicBezTo>
                    <a:pt x="7940" y="11248"/>
                    <a:pt x="7782" y="11090"/>
                    <a:pt x="7782" y="10901"/>
                  </a:cubicBezTo>
                  <a:lnTo>
                    <a:pt x="7782" y="10523"/>
                  </a:lnTo>
                  <a:close/>
                  <a:moveTo>
                    <a:pt x="1040" y="1"/>
                  </a:moveTo>
                  <a:cubicBezTo>
                    <a:pt x="442" y="1"/>
                    <a:pt x="1" y="473"/>
                    <a:pt x="1" y="1040"/>
                  </a:cubicBezTo>
                  <a:lnTo>
                    <a:pt x="1" y="7436"/>
                  </a:lnTo>
                  <a:cubicBezTo>
                    <a:pt x="1" y="8034"/>
                    <a:pt x="442" y="8507"/>
                    <a:pt x="1040" y="8507"/>
                  </a:cubicBezTo>
                  <a:lnTo>
                    <a:pt x="4191" y="8507"/>
                  </a:lnTo>
                  <a:lnTo>
                    <a:pt x="4191" y="9200"/>
                  </a:lnTo>
                  <a:lnTo>
                    <a:pt x="3151" y="9200"/>
                  </a:lnTo>
                  <a:cubicBezTo>
                    <a:pt x="2931" y="9200"/>
                    <a:pt x="2773" y="9357"/>
                    <a:pt x="2773" y="9546"/>
                  </a:cubicBezTo>
                  <a:cubicBezTo>
                    <a:pt x="2773" y="9767"/>
                    <a:pt x="2931" y="9925"/>
                    <a:pt x="3151" y="9925"/>
                  </a:cubicBezTo>
                  <a:lnTo>
                    <a:pt x="7026" y="9925"/>
                  </a:lnTo>
                  <a:lnTo>
                    <a:pt x="7026" y="10964"/>
                  </a:lnTo>
                  <a:cubicBezTo>
                    <a:pt x="7026" y="11563"/>
                    <a:pt x="7499" y="12035"/>
                    <a:pt x="8097" y="12035"/>
                  </a:cubicBezTo>
                  <a:lnTo>
                    <a:pt x="10901" y="12035"/>
                  </a:lnTo>
                  <a:cubicBezTo>
                    <a:pt x="11468" y="12035"/>
                    <a:pt x="11941" y="11563"/>
                    <a:pt x="11941" y="10964"/>
                  </a:cubicBezTo>
                  <a:lnTo>
                    <a:pt x="11941" y="5356"/>
                  </a:lnTo>
                  <a:cubicBezTo>
                    <a:pt x="12004" y="4726"/>
                    <a:pt x="11531" y="4254"/>
                    <a:pt x="10933" y="4254"/>
                  </a:cubicBezTo>
                  <a:lnTo>
                    <a:pt x="10586" y="4254"/>
                  </a:lnTo>
                  <a:lnTo>
                    <a:pt x="10586" y="1040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8" name="Google Shape;408;p28"/>
            <p:cNvGrpSpPr/>
            <p:nvPr/>
          </p:nvGrpSpPr>
          <p:grpSpPr>
            <a:xfrm>
              <a:off x="2029100" y="3608250"/>
              <a:ext cx="901525" cy="72900"/>
              <a:chOff x="5441200" y="3755900"/>
              <a:chExt cx="901525" cy="72900"/>
            </a:xfrm>
          </p:grpSpPr>
          <p:sp>
            <p:nvSpPr>
              <p:cNvPr id="409" name="Google Shape;409;p28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8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8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28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28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28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5" name="Google Shape;415;p28"/>
            <p:cNvGrpSpPr/>
            <p:nvPr/>
          </p:nvGrpSpPr>
          <p:grpSpPr>
            <a:xfrm>
              <a:off x="2029100" y="4013800"/>
              <a:ext cx="901525" cy="72900"/>
              <a:chOff x="5441200" y="3755900"/>
              <a:chExt cx="901525" cy="72900"/>
            </a:xfrm>
          </p:grpSpPr>
          <p:sp>
            <p:nvSpPr>
              <p:cNvPr id="416" name="Google Shape;416;p28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28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28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28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28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28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2" name="Google Shape;422;p28"/>
          <p:cNvSpPr txBox="1"/>
          <p:nvPr>
            <p:ph idx="4294967295" type="ctrTitle"/>
          </p:nvPr>
        </p:nvSpPr>
        <p:spPr>
          <a:xfrm>
            <a:off x="703575" y="2335975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LOCATION: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Madrid, Spain</a:t>
            </a:r>
            <a:r>
              <a:rPr lang="es" sz="1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r>
              <a:rPr lang="es" sz="1400">
                <a:solidFill>
                  <a:srgbClr val="FFFFFF"/>
                </a:solidFill>
              </a:rPr>
              <a:t> 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423" name="Google Shape;423;p28"/>
          <p:cNvSpPr txBox="1"/>
          <p:nvPr>
            <p:ph idx="4294967295" type="ctrTitle"/>
          </p:nvPr>
        </p:nvSpPr>
        <p:spPr>
          <a:xfrm>
            <a:off x="703575" y="2081275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STUDIES: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Degree in Advertising</a:t>
            </a:r>
            <a:r>
              <a:rPr lang="es" sz="1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endParaRPr sz="1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424" name="Google Shape;424;p28"/>
          <p:cNvSpPr txBox="1"/>
          <p:nvPr>
            <p:ph idx="4294967295" type="ctrTitle"/>
          </p:nvPr>
        </p:nvSpPr>
        <p:spPr>
          <a:xfrm>
            <a:off x="703575" y="1826575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GENDER: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Female</a:t>
            </a:r>
            <a:r>
              <a:rPr lang="es" sz="1200">
                <a:solidFill>
                  <a:srgbClr val="FFFFFF"/>
                </a:solidFill>
              </a:rPr>
              <a:t> 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25" name="Google Shape;425;p28"/>
          <p:cNvSpPr txBox="1"/>
          <p:nvPr>
            <p:ph idx="4294967295" type="ctrTitle"/>
          </p:nvPr>
        </p:nvSpPr>
        <p:spPr>
          <a:xfrm>
            <a:off x="703575" y="1571875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AGE: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25 - 35 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6" name="Google Shape;426;p28"/>
          <p:cNvSpPr txBox="1"/>
          <p:nvPr>
            <p:ph idx="4294967295" type="ctrTitle"/>
          </p:nvPr>
        </p:nvSpPr>
        <p:spPr>
          <a:xfrm>
            <a:off x="5960225" y="3013975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Barlow Semi Condensed"/>
              <a:buChar char="●"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Motivations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7" name="Google Shape;427;p28"/>
          <p:cNvSpPr txBox="1"/>
          <p:nvPr>
            <p:ph idx="4294967295" type="ctrTitle"/>
          </p:nvPr>
        </p:nvSpPr>
        <p:spPr>
          <a:xfrm>
            <a:off x="5960225" y="3268675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Barlow Semi Condensed"/>
              <a:buChar char="●"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Behavior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8" name="Google Shape;428;p28"/>
          <p:cNvSpPr txBox="1"/>
          <p:nvPr>
            <p:ph idx="4294967295" type="ctrTitle"/>
          </p:nvPr>
        </p:nvSpPr>
        <p:spPr>
          <a:xfrm>
            <a:off x="5960225" y="3517350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Barlow Semi Condensed"/>
              <a:buChar char="●"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Personality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9" name="Google Shape;429;p28"/>
          <p:cNvSpPr txBox="1"/>
          <p:nvPr>
            <p:ph idx="4294967295" type="ctrTitle"/>
          </p:nvPr>
        </p:nvSpPr>
        <p:spPr>
          <a:xfrm>
            <a:off x="5960225" y="3772050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Barlow Semi Condensed"/>
              <a:buChar char="●"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Interests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30" name="Google Shape;430;p28"/>
          <p:cNvSpPr txBox="1"/>
          <p:nvPr>
            <p:ph idx="4294967295" type="ctrTitle"/>
          </p:nvPr>
        </p:nvSpPr>
        <p:spPr>
          <a:xfrm>
            <a:off x="6056875" y="2335975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HOBBIES</a:t>
            </a:r>
            <a:r>
              <a:rPr lang="es" sz="1400">
                <a:solidFill>
                  <a:srgbClr val="FFFFFF"/>
                </a:solidFill>
              </a:rPr>
              <a:t>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Sports and social media</a:t>
            </a:r>
            <a:r>
              <a:rPr lang="es" sz="1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r>
              <a:rPr lang="es" sz="1400">
                <a:solidFill>
                  <a:srgbClr val="FFFFFF"/>
                </a:solidFill>
              </a:rPr>
              <a:t> 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431" name="Google Shape;431;p28"/>
          <p:cNvSpPr txBox="1"/>
          <p:nvPr>
            <p:ph idx="4294967295" type="ctrTitle"/>
          </p:nvPr>
        </p:nvSpPr>
        <p:spPr>
          <a:xfrm>
            <a:off x="6056875" y="2081275"/>
            <a:ext cx="2544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MARITAL STATUS</a:t>
            </a:r>
            <a:r>
              <a:rPr lang="es" sz="1400">
                <a:solidFill>
                  <a:srgbClr val="FFFFFF"/>
                </a:solidFill>
              </a:rPr>
              <a:t>: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Single</a:t>
            </a:r>
            <a:r>
              <a:rPr lang="es" sz="1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endParaRPr sz="1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432" name="Google Shape;432;p28"/>
          <p:cNvSpPr txBox="1"/>
          <p:nvPr>
            <p:ph idx="4294967295" type="ctrTitle"/>
          </p:nvPr>
        </p:nvSpPr>
        <p:spPr>
          <a:xfrm>
            <a:off x="6056875" y="1826575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INCOME RANGE</a:t>
            </a:r>
            <a:r>
              <a:rPr lang="es" sz="1400">
                <a:solidFill>
                  <a:srgbClr val="FFFFFF"/>
                </a:solidFill>
              </a:rPr>
              <a:t>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$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1500-$2000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33" name="Google Shape;433;p28"/>
          <p:cNvSpPr txBox="1"/>
          <p:nvPr>
            <p:ph idx="4294967295" type="ctrTitle"/>
          </p:nvPr>
        </p:nvSpPr>
        <p:spPr>
          <a:xfrm>
            <a:off x="6056875" y="1571875"/>
            <a:ext cx="23223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JOB</a:t>
            </a:r>
            <a:r>
              <a:rPr lang="es" sz="1400">
                <a:solidFill>
                  <a:srgbClr val="FFFFFF"/>
                </a:solidFill>
              </a:rPr>
              <a:t>: 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Publicist</a:t>
            </a: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9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ANALYZING THE COMPETITION</a:t>
            </a:r>
            <a:endParaRPr/>
          </a:p>
        </p:txBody>
      </p:sp>
      <p:grpSp>
        <p:nvGrpSpPr>
          <p:cNvPr id="439" name="Google Shape;439;p29"/>
          <p:cNvGrpSpPr/>
          <p:nvPr/>
        </p:nvGrpSpPr>
        <p:grpSpPr>
          <a:xfrm>
            <a:off x="6670893" y="2915498"/>
            <a:ext cx="295676" cy="260498"/>
            <a:chOff x="-3137650" y="2067900"/>
            <a:chExt cx="291450" cy="256775"/>
          </a:xfrm>
        </p:grpSpPr>
        <p:sp>
          <p:nvSpPr>
            <p:cNvPr id="440" name="Google Shape;440;p29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9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9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" name="Google Shape;443;p29"/>
          <p:cNvSpPr/>
          <p:nvPr/>
        </p:nvSpPr>
        <p:spPr>
          <a:xfrm>
            <a:off x="2208162" y="2372046"/>
            <a:ext cx="298872" cy="297071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4" name="Google Shape;444;p29"/>
          <p:cNvGrpSpPr/>
          <p:nvPr/>
        </p:nvGrpSpPr>
        <p:grpSpPr>
          <a:xfrm>
            <a:off x="4423364" y="1822912"/>
            <a:ext cx="297274" cy="295676"/>
            <a:chOff x="-5635200" y="2037975"/>
            <a:chExt cx="293025" cy="291450"/>
          </a:xfrm>
        </p:grpSpPr>
        <p:sp>
          <p:nvSpPr>
            <p:cNvPr id="445" name="Google Shape;445;p29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" name="Google Shape;447;p29"/>
          <p:cNvGrpSpPr/>
          <p:nvPr/>
        </p:nvGrpSpPr>
        <p:grpSpPr>
          <a:xfrm>
            <a:off x="1809403" y="1972413"/>
            <a:ext cx="1096460" cy="1096300"/>
            <a:chOff x="2543222" y="2802319"/>
            <a:chExt cx="492172" cy="492122"/>
          </a:xfrm>
        </p:grpSpPr>
        <p:sp>
          <p:nvSpPr>
            <p:cNvPr id="448" name="Google Shape;448;p29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7337D4"/>
            </a:solidFill>
            <a:ln cap="flat" cmpd="sng" w="9525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9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7337D4"/>
            </a:solidFill>
            <a:ln cap="flat" cmpd="sng" w="9525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7337D4"/>
            </a:solidFill>
            <a:ln cap="flat" cmpd="sng" w="9525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7337D4"/>
            </a:solidFill>
            <a:ln cap="flat" cmpd="sng" w="9525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" name="Google Shape;458;p29"/>
          <p:cNvGrpSpPr/>
          <p:nvPr/>
        </p:nvGrpSpPr>
        <p:grpSpPr>
          <a:xfrm>
            <a:off x="4023800" y="1422590"/>
            <a:ext cx="1096460" cy="1096300"/>
            <a:chOff x="2543222" y="2802319"/>
            <a:chExt cx="492172" cy="492122"/>
          </a:xfrm>
        </p:grpSpPr>
        <p:sp>
          <p:nvSpPr>
            <p:cNvPr id="459" name="Google Shape;459;p29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F4246"/>
                </a:solidFill>
              </a:endParaRPr>
            </a:p>
          </p:txBody>
        </p:sp>
      </p:grpSp>
      <p:grpSp>
        <p:nvGrpSpPr>
          <p:cNvPr id="469" name="Google Shape;469;p29"/>
          <p:cNvGrpSpPr/>
          <p:nvPr/>
        </p:nvGrpSpPr>
        <p:grpSpPr>
          <a:xfrm>
            <a:off x="6272122" y="2479289"/>
            <a:ext cx="1096460" cy="1096300"/>
            <a:chOff x="2543222" y="2802319"/>
            <a:chExt cx="492172" cy="492122"/>
          </a:xfrm>
        </p:grpSpPr>
        <p:sp>
          <p:nvSpPr>
            <p:cNvPr id="470" name="Google Shape;470;p29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" name="Google Shape;480;p29"/>
          <p:cNvGrpSpPr/>
          <p:nvPr/>
        </p:nvGrpSpPr>
        <p:grpSpPr>
          <a:xfrm>
            <a:off x="1487050" y="2534000"/>
            <a:ext cx="6169800" cy="1224680"/>
            <a:chOff x="1487050" y="2758886"/>
            <a:chExt cx="6169800" cy="1597964"/>
          </a:xfrm>
        </p:grpSpPr>
        <p:cxnSp>
          <p:nvCxnSpPr>
            <p:cNvPr id="481" name="Google Shape;481;p29"/>
            <p:cNvCxnSpPr/>
            <p:nvPr/>
          </p:nvCxnSpPr>
          <p:spPr>
            <a:xfrm>
              <a:off x="1487050" y="4356850"/>
              <a:ext cx="6169800" cy="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2" name="Google Shape;482;p29"/>
            <p:cNvCxnSpPr/>
            <p:nvPr/>
          </p:nvCxnSpPr>
          <p:spPr>
            <a:xfrm>
              <a:off x="4589000" y="2758886"/>
              <a:ext cx="0" cy="15852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3" name="Google Shape;483;p29"/>
            <p:cNvCxnSpPr/>
            <p:nvPr/>
          </p:nvCxnSpPr>
          <p:spPr>
            <a:xfrm>
              <a:off x="2357650" y="3457477"/>
              <a:ext cx="0" cy="8865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4" name="Google Shape;484;p29"/>
            <p:cNvCxnSpPr/>
            <p:nvPr/>
          </p:nvCxnSpPr>
          <p:spPr>
            <a:xfrm>
              <a:off x="6818750" y="4131081"/>
              <a:ext cx="0" cy="2130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85" name="Google Shape;485;p29"/>
          <p:cNvSpPr txBox="1"/>
          <p:nvPr/>
        </p:nvSpPr>
        <p:spPr>
          <a:xfrm>
            <a:off x="6077106" y="3883300"/>
            <a:ext cx="14865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MERCURY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86" name="Google Shape;486;p29"/>
          <p:cNvSpPr txBox="1"/>
          <p:nvPr/>
        </p:nvSpPr>
        <p:spPr>
          <a:xfrm>
            <a:off x="3815205" y="3883300"/>
            <a:ext cx="1602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MARS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87" name="Google Shape;487;p29"/>
          <p:cNvSpPr txBox="1"/>
          <p:nvPr/>
        </p:nvSpPr>
        <p:spPr>
          <a:xfrm>
            <a:off x="1641631" y="3883300"/>
            <a:ext cx="1431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NEPTUNE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farthest planet from the Sun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507212" y="1092475"/>
            <a:ext cx="3442363" cy="3151851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30"/>
          <p:cNvSpPr txBox="1"/>
          <p:nvPr>
            <p:ph idx="2" type="ctrTitle"/>
          </p:nvPr>
        </p:nvSpPr>
        <p:spPr>
          <a:xfrm>
            <a:off x="2102537" y="2540048"/>
            <a:ext cx="329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 &amp; STRATEGY</a:t>
            </a:r>
            <a:endParaRPr/>
          </a:p>
        </p:txBody>
      </p:sp>
      <p:sp>
        <p:nvSpPr>
          <p:cNvPr id="494" name="Google Shape;494;p30"/>
          <p:cNvSpPr txBox="1"/>
          <p:nvPr>
            <p:ph type="title"/>
          </p:nvPr>
        </p:nvSpPr>
        <p:spPr>
          <a:xfrm>
            <a:off x="303938" y="1858700"/>
            <a:ext cx="1444800" cy="16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495" name="Google Shape;495;p30"/>
          <p:cNvSpPr txBox="1"/>
          <p:nvPr>
            <p:ph idx="1" type="subTitle"/>
          </p:nvPr>
        </p:nvSpPr>
        <p:spPr>
          <a:xfrm>
            <a:off x="2109125" y="2952184"/>
            <a:ext cx="19065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1"/>
          <p:cNvGrpSpPr/>
          <p:nvPr/>
        </p:nvGrpSpPr>
        <p:grpSpPr>
          <a:xfrm>
            <a:off x="2844195" y="1214193"/>
            <a:ext cx="3371950" cy="3561963"/>
            <a:chOff x="3185245" y="1214193"/>
            <a:chExt cx="3371950" cy="3561963"/>
          </a:xfrm>
        </p:grpSpPr>
        <p:sp>
          <p:nvSpPr>
            <p:cNvPr id="501" name="Google Shape;501;p31"/>
            <p:cNvSpPr/>
            <p:nvPr/>
          </p:nvSpPr>
          <p:spPr>
            <a:xfrm>
              <a:off x="5049171" y="2318192"/>
              <a:ext cx="1053300" cy="1053300"/>
            </a:xfrm>
            <a:prstGeom prst="ellipse">
              <a:avLst/>
            </a:prstGeom>
            <a:solidFill>
              <a:srgbClr val="00FFFF">
                <a:alpha val="45380"/>
              </a:srgbClr>
            </a:solidFill>
            <a:ln cap="flat" cmpd="sng" w="2857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3900225" y="3177717"/>
              <a:ext cx="1053300" cy="1053300"/>
            </a:xfrm>
            <a:prstGeom prst="ellipse">
              <a:avLst/>
            </a:prstGeom>
            <a:solidFill>
              <a:srgbClr val="FFFFFF">
                <a:alpha val="43080"/>
              </a:srgbClr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03" name="Google Shape;503;p31"/>
            <p:cNvCxnSpPr/>
            <p:nvPr/>
          </p:nvCxnSpPr>
          <p:spPr>
            <a:xfrm rot="10800000">
              <a:off x="6102395" y="2855209"/>
              <a:ext cx="454800" cy="0"/>
            </a:xfrm>
            <a:prstGeom prst="straightConnector1">
              <a:avLst/>
            </a:prstGeom>
            <a:noFill/>
            <a:ln cap="flat" cmpd="sng" w="28575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4" name="Google Shape;504;p31"/>
            <p:cNvCxnSpPr/>
            <p:nvPr/>
          </p:nvCxnSpPr>
          <p:spPr>
            <a:xfrm rot="10800000">
              <a:off x="4426821" y="4230755"/>
              <a:ext cx="0" cy="5454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05" name="Google Shape;505;p31"/>
            <p:cNvGrpSpPr/>
            <p:nvPr/>
          </p:nvGrpSpPr>
          <p:grpSpPr>
            <a:xfrm>
              <a:off x="3185245" y="2328599"/>
              <a:ext cx="1508100" cy="1053300"/>
              <a:chOff x="3185245" y="2328599"/>
              <a:chExt cx="1508100" cy="1053300"/>
            </a:xfrm>
          </p:grpSpPr>
          <p:sp>
            <p:nvSpPr>
              <p:cNvPr id="506" name="Google Shape;506;p31"/>
              <p:cNvSpPr/>
              <p:nvPr/>
            </p:nvSpPr>
            <p:spPr>
              <a:xfrm>
                <a:off x="3640045" y="2328599"/>
                <a:ext cx="1053300" cy="1053300"/>
              </a:xfrm>
              <a:prstGeom prst="ellipse">
                <a:avLst/>
              </a:prstGeom>
              <a:solidFill>
                <a:srgbClr val="11E4C1">
                  <a:alpha val="60000"/>
                </a:srgbClr>
              </a:solidFill>
              <a:ln cap="flat" cmpd="sng" w="28575">
                <a:solidFill>
                  <a:srgbClr val="11E4C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07" name="Google Shape;507;p31"/>
              <p:cNvCxnSpPr>
                <a:stCxn id="506" idx="2"/>
              </p:cNvCxnSpPr>
              <p:nvPr/>
            </p:nvCxnSpPr>
            <p:spPr>
              <a:xfrm rot="10800000">
                <a:off x="3185245" y="2855249"/>
                <a:ext cx="45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E4C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08" name="Google Shape;508;p31"/>
            <p:cNvGrpSpPr/>
            <p:nvPr/>
          </p:nvGrpSpPr>
          <p:grpSpPr>
            <a:xfrm>
              <a:off x="4793145" y="3177717"/>
              <a:ext cx="1053300" cy="1598438"/>
              <a:chOff x="4793145" y="3177717"/>
              <a:chExt cx="1053300" cy="1598438"/>
            </a:xfrm>
          </p:grpSpPr>
          <p:sp>
            <p:nvSpPr>
              <p:cNvPr id="509" name="Google Shape;509;p31"/>
              <p:cNvSpPr/>
              <p:nvPr/>
            </p:nvSpPr>
            <p:spPr>
              <a:xfrm>
                <a:off x="4793145" y="3177717"/>
                <a:ext cx="1053300" cy="1053300"/>
              </a:xfrm>
              <a:prstGeom prst="ellipse">
                <a:avLst/>
              </a:prstGeom>
              <a:solidFill>
                <a:srgbClr val="E613D5">
                  <a:alpha val="48850"/>
                </a:srgbClr>
              </a:solidFill>
              <a:ln cap="flat" cmpd="sng" w="28575">
                <a:solidFill>
                  <a:srgbClr val="E613D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10" name="Google Shape;510;p31"/>
              <p:cNvCxnSpPr/>
              <p:nvPr/>
            </p:nvCxnSpPr>
            <p:spPr>
              <a:xfrm rot="10800000">
                <a:off x="5319761" y="4230755"/>
                <a:ext cx="0" cy="5454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E613D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11" name="Google Shape;511;p31"/>
            <p:cNvGrpSpPr/>
            <p:nvPr/>
          </p:nvGrpSpPr>
          <p:grpSpPr>
            <a:xfrm>
              <a:off x="4328997" y="1214193"/>
              <a:ext cx="1053300" cy="1607801"/>
              <a:chOff x="4328997" y="1214193"/>
              <a:chExt cx="1053300" cy="1607801"/>
            </a:xfrm>
          </p:grpSpPr>
          <p:sp>
            <p:nvSpPr>
              <p:cNvPr id="512" name="Google Shape;512;p31"/>
              <p:cNvSpPr/>
              <p:nvPr/>
            </p:nvSpPr>
            <p:spPr>
              <a:xfrm>
                <a:off x="4328997" y="1768693"/>
                <a:ext cx="1053300" cy="10533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7337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13" name="Google Shape;513;p31"/>
              <p:cNvCxnSpPr/>
              <p:nvPr/>
            </p:nvCxnSpPr>
            <p:spPr>
              <a:xfrm rot="10800000">
                <a:off x="4855597" y="1214193"/>
                <a:ext cx="0" cy="5454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7337D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14" name="Google Shape;514;p31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</a:t>
            </a:r>
            <a:endParaRPr/>
          </a:p>
        </p:txBody>
      </p:sp>
      <p:sp>
        <p:nvSpPr>
          <p:cNvPr id="515" name="Google Shape;515;p31"/>
          <p:cNvSpPr/>
          <p:nvPr/>
        </p:nvSpPr>
        <p:spPr>
          <a:xfrm>
            <a:off x="4364490" y="212963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1"/>
          <p:cNvSpPr/>
          <p:nvPr/>
        </p:nvSpPr>
        <p:spPr>
          <a:xfrm>
            <a:off x="5085428" y="2709991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7" name="Google Shape;517;p31"/>
          <p:cNvGrpSpPr/>
          <p:nvPr/>
        </p:nvGrpSpPr>
        <p:grpSpPr>
          <a:xfrm>
            <a:off x="3938056" y="3562108"/>
            <a:ext cx="328695" cy="327823"/>
            <a:chOff x="-937025" y="2064750"/>
            <a:chExt cx="292225" cy="291450"/>
          </a:xfrm>
        </p:grpSpPr>
        <p:sp>
          <p:nvSpPr>
            <p:cNvPr id="518" name="Google Shape;518;p31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" name="Google Shape;521;p31"/>
          <p:cNvGrpSpPr/>
          <p:nvPr/>
        </p:nvGrpSpPr>
        <p:grpSpPr>
          <a:xfrm>
            <a:off x="4824636" y="3558690"/>
            <a:ext cx="329566" cy="328695"/>
            <a:chOff x="-5635975" y="2757075"/>
            <a:chExt cx="293000" cy="292225"/>
          </a:xfrm>
        </p:grpSpPr>
        <p:sp>
          <p:nvSpPr>
            <p:cNvPr id="522" name="Google Shape;522;p31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" name="Google Shape;524;p31"/>
          <p:cNvGrpSpPr/>
          <p:nvPr/>
        </p:nvGrpSpPr>
        <p:grpSpPr>
          <a:xfrm>
            <a:off x="3668050" y="2696613"/>
            <a:ext cx="334906" cy="334854"/>
            <a:chOff x="3552425" y="2640063"/>
            <a:chExt cx="334906" cy="334854"/>
          </a:xfrm>
        </p:grpSpPr>
        <p:sp>
          <p:nvSpPr>
            <p:cNvPr id="525" name="Google Shape;525;p31"/>
            <p:cNvSpPr/>
            <p:nvPr/>
          </p:nvSpPr>
          <p:spPr>
            <a:xfrm>
              <a:off x="3658260" y="2679985"/>
              <a:ext cx="123181" cy="112611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3552425" y="2640063"/>
              <a:ext cx="334906" cy="334854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7" name="Google Shape;527;p31"/>
          <p:cNvSpPr txBox="1"/>
          <p:nvPr/>
        </p:nvSpPr>
        <p:spPr>
          <a:xfrm>
            <a:off x="2361651" y="4325299"/>
            <a:ext cx="16413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JUPITER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It’s a gas giant and the biggest planet in our Solar System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28" name="Google Shape;528;p31"/>
          <p:cNvSpPr txBox="1"/>
          <p:nvPr/>
        </p:nvSpPr>
        <p:spPr>
          <a:xfrm>
            <a:off x="4610325" y="1190900"/>
            <a:ext cx="2045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VENUS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Venus has a beautiful name, but it’s terribly hot, even hotter than Mercury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29" name="Google Shape;529;p31"/>
          <p:cNvSpPr txBox="1"/>
          <p:nvPr/>
        </p:nvSpPr>
        <p:spPr>
          <a:xfrm>
            <a:off x="6359075" y="2630813"/>
            <a:ext cx="14865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MERCURY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30" name="Google Shape;530;p31"/>
          <p:cNvSpPr txBox="1"/>
          <p:nvPr/>
        </p:nvSpPr>
        <p:spPr>
          <a:xfrm>
            <a:off x="5047324" y="4332725"/>
            <a:ext cx="1602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MARS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31" name="Google Shape;531;p31"/>
          <p:cNvSpPr txBox="1"/>
          <p:nvPr/>
        </p:nvSpPr>
        <p:spPr>
          <a:xfrm>
            <a:off x="1298425" y="2630824"/>
            <a:ext cx="1431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NEPTUNE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farthest planet from the Sun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2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STRATEGY</a:t>
            </a:r>
            <a:endParaRPr/>
          </a:p>
        </p:txBody>
      </p:sp>
      <p:cxnSp>
        <p:nvCxnSpPr>
          <p:cNvPr id="537" name="Google Shape;537;p32"/>
          <p:cNvCxnSpPr>
            <a:stCxn id="538" idx="4"/>
            <a:endCxn id="539" idx="0"/>
          </p:cNvCxnSpPr>
          <p:nvPr/>
        </p:nvCxnSpPr>
        <p:spPr>
          <a:xfrm>
            <a:off x="2819674" y="2763099"/>
            <a:ext cx="835800" cy="389100"/>
          </a:xfrm>
          <a:prstGeom prst="straightConnector1">
            <a:avLst/>
          </a:prstGeom>
          <a:noFill/>
          <a:ln cap="flat" cmpd="sng" w="28575">
            <a:solidFill>
              <a:srgbClr val="11E4C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0" name="Google Shape;540;p32"/>
          <p:cNvCxnSpPr>
            <a:stCxn id="539" idx="0"/>
            <a:endCxn id="541" idx="4"/>
          </p:cNvCxnSpPr>
          <p:nvPr/>
        </p:nvCxnSpPr>
        <p:spPr>
          <a:xfrm flipH="1" rot="10800000">
            <a:off x="3655354" y="2762964"/>
            <a:ext cx="970500" cy="389100"/>
          </a:xfrm>
          <a:prstGeom prst="straightConnector1">
            <a:avLst/>
          </a:prstGeom>
          <a:noFill/>
          <a:ln cap="flat" cmpd="sng" w="28575">
            <a:solidFill>
              <a:srgbClr val="7337D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32"/>
          <p:cNvCxnSpPr>
            <a:stCxn id="541" idx="4"/>
            <a:endCxn id="543" idx="0"/>
          </p:cNvCxnSpPr>
          <p:nvPr/>
        </p:nvCxnSpPr>
        <p:spPr>
          <a:xfrm>
            <a:off x="4625833" y="2763099"/>
            <a:ext cx="970500" cy="389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32"/>
          <p:cNvCxnSpPr>
            <a:stCxn id="543" idx="0"/>
            <a:endCxn id="545" idx="4"/>
          </p:cNvCxnSpPr>
          <p:nvPr/>
        </p:nvCxnSpPr>
        <p:spPr>
          <a:xfrm flipH="1" rot="10800000">
            <a:off x="5596306" y="2762963"/>
            <a:ext cx="835800" cy="389100"/>
          </a:xfrm>
          <a:prstGeom prst="straightConnector1">
            <a:avLst/>
          </a:prstGeom>
          <a:noFill/>
          <a:ln cap="flat" cmpd="sng" w="28575">
            <a:solidFill>
              <a:srgbClr val="E613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5" name="Google Shape;545;p32"/>
          <p:cNvSpPr/>
          <p:nvPr/>
        </p:nvSpPr>
        <p:spPr>
          <a:xfrm>
            <a:off x="6014086" y="1927299"/>
            <a:ext cx="835800" cy="835800"/>
          </a:xfrm>
          <a:prstGeom prst="ellipse">
            <a:avLst/>
          </a:prstGeom>
          <a:solidFill>
            <a:srgbClr val="00FFFF">
              <a:alpha val="45380"/>
            </a:srgbClr>
          </a:solidFill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32"/>
          <p:cNvSpPr/>
          <p:nvPr/>
        </p:nvSpPr>
        <p:spPr>
          <a:xfrm>
            <a:off x="4207933" y="1927299"/>
            <a:ext cx="835800" cy="835800"/>
          </a:xfrm>
          <a:prstGeom prst="ellipse">
            <a:avLst/>
          </a:prstGeom>
          <a:solidFill>
            <a:srgbClr val="FFFFFF">
              <a:alpha val="43080"/>
            </a:srgbClr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32"/>
          <p:cNvSpPr/>
          <p:nvPr/>
        </p:nvSpPr>
        <p:spPr>
          <a:xfrm>
            <a:off x="2401774" y="1927299"/>
            <a:ext cx="835800" cy="835800"/>
          </a:xfrm>
          <a:prstGeom prst="ellipse">
            <a:avLst/>
          </a:prstGeom>
          <a:solidFill>
            <a:srgbClr val="11E4C1">
              <a:alpha val="60000"/>
            </a:srgbClr>
          </a:solidFill>
          <a:ln cap="flat" cmpd="sng" w="28575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32"/>
          <p:cNvSpPr/>
          <p:nvPr/>
        </p:nvSpPr>
        <p:spPr>
          <a:xfrm>
            <a:off x="5178406" y="3152063"/>
            <a:ext cx="835800" cy="835800"/>
          </a:xfrm>
          <a:prstGeom prst="ellipse">
            <a:avLst/>
          </a:prstGeom>
          <a:solidFill>
            <a:srgbClr val="E613D5">
              <a:alpha val="48850"/>
            </a:srgbClr>
          </a:solidFill>
          <a:ln cap="flat" cmpd="sng" w="28575">
            <a:solidFill>
              <a:srgbClr val="E613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32"/>
          <p:cNvSpPr/>
          <p:nvPr/>
        </p:nvSpPr>
        <p:spPr>
          <a:xfrm>
            <a:off x="3237454" y="3152064"/>
            <a:ext cx="835800" cy="835800"/>
          </a:xfrm>
          <a:prstGeom prst="ellipse">
            <a:avLst/>
          </a:prstGeom>
          <a:solidFill>
            <a:srgbClr val="7337D4">
              <a:alpha val="80770"/>
            </a:srgbClr>
          </a:solidFill>
          <a:ln cap="flat" cmpd="sng" w="28575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32"/>
          <p:cNvSpPr/>
          <p:nvPr/>
        </p:nvSpPr>
        <p:spPr>
          <a:xfrm>
            <a:off x="4524296" y="2214917"/>
            <a:ext cx="272026" cy="260447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7" name="Google Shape;547;p32"/>
          <p:cNvGrpSpPr/>
          <p:nvPr/>
        </p:nvGrpSpPr>
        <p:grpSpPr>
          <a:xfrm>
            <a:off x="2688937" y="2215068"/>
            <a:ext cx="261496" cy="260090"/>
            <a:chOff x="-3854375" y="2046625"/>
            <a:chExt cx="293025" cy="291450"/>
          </a:xfrm>
        </p:grpSpPr>
        <p:sp>
          <p:nvSpPr>
            <p:cNvPr id="548" name="Google Shape;548;p32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" name="Google Shape;550;p32"/>
          <p:cNvGrpSpPr/>
          <p:nvPr/>
        </p:nvGrpSpPr>
        <p:grpSpPr>
          <a:xfrm>
            <a:off x="3525266" y="3439484"/>
            <a:ext cx="260090" cy="260782"/>
            <a:chOff x="-1333200" y="2770450"/>
            <a:chExt cx="291450" cy="292225"/>
          </a:xfrm>
        </p:grpSpPr>
        <p:sp>
          <p:nvSpPr>
            <p:cNvPr id="551" name="Google Shape;551;p32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" name="Google Shape;553;p32"/>
          <p:cNvGrpSpPr/>
          <p:nvPr/>
        </p:nvGrpSpPr>
        <p:grpSpPr>
          <a:xfrm>
            <a:off x="5465859" y="3439844"/>
            <a:ext cx="260782" cy="260090"/>
            <a:chOff x="-937025" y="2064750"/>
            <a:chExt cx="292225" cy="291450"/>
          </a:xfrm>
        </p:grpSpPr>
        <p:sp>
          <p:nvSpPr>
            <p:cNvPr id="554" name="Google Shape;554;p32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32"/>
          <p:cNvGrpSpPr/>
          <p:nvPr/>
        </p:nvGrpSpPr>
        <p:grpSpPr>
          <a:xfrm>
            <a:off x="6301247" y="2214012"/>
            <a:ext cx="262901" cy="262209"/>
            <a:chOff x="-4570325" y="2405775"/>
            <a:chExt cx="294600" cy="293825"/>
          </a:xfrm>
        </p:grpSpPr>
        <p:sp>
          <p:nvSpPr>
            <p:cNvPr id="558" name="Google Shape;558;p32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" name="Google Shape;560;p32"/>
          <p:cNvSpPr txBox="1"/>
          <p:nvPr/>
        </p:nvSpPr>
        <p:spPr>
          <a:xfrm>
            <a:off x="2834675" y="4146825"/>
            <a:ext cx="16896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2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Jupiter is</a:t>
            </a: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 a gas giant and the biggest planet in our Solar System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61" name="Google Shape;561;p32"/>
          <p:cNvSpPr txBox="1"/>
          <p:nvPr/>
        </p:nvSpPr>
        <p:spPr>
          <a:xfrm>
            <a:off x="3637750" y="1271350"/>
            <a:ext cx="2045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3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Venus has a beautiful name, but it’s terribly hot, even hotter than Mercury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62" name="Google Shape;562;p32"/>
          <p:cNvSpPr txBox="1"/>
          <p:nvPr/>
        </p:nvSpPr>
        <p:spPr>
          <a:xfrm>
            <a:off x="7115925" y="2107450"/>
            <a:ext cx="11487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5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63" name="Google Shape;563;p32"/>
          <p:cNvSpPr txBox="1"/>
          <p:nvPr/>
        </p:nvSpPr>
        <p:spPr>
          <a:xfrm>
            <a:off x="4794799" y="4154250"/>
            <a:ext cx="1602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4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64" name="Google Shape;564;p32"/>
          <p:cNvSpPr txBox="1"/>
          <p:nvPr/>
        </p:nvSpPr>
        <p:spPr>
          <a:xfrm>
            <a:off x="790325" y="2107450"/>
            <a:ext cx="13455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 1</a:t>
            </a:r>
            <a:endParaRPr sz="12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farthest planet from the Sun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3"/>
          <p:cNvSpPr txBox="1"/>
          <p:nvPr>
            <p:ph idx="2" type="ctrTitle"/>
          </p:nvPr>
        </p:nvSpPr>
        <p:spPr>
          <a:xfrm flipH="1">
            <a:off x="3981563" y="2540048"/>
            <a:ext cx="329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CONTENT PLAN</a:t>
            </a:r>
            <a:endParaRPr/>
          </a:p>
        </p:txBody>
      </p:sp>
      <p:pic>
        <p:nvPicPr>
          <p:cNvPr id="570" name="Google Shape;5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80849" y="915225"/>
            <a:ext cx="3806551" cy="368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33"/>
          <p:cNvSpPr txBox="1"/>
          <p:nvPr>
            <p:ph type="title"/>
          </p:nvPr>
        </p:nvSpPr>
        <p:spPr>
          <a:xfrm flipH="1">
            <a:off x="7324862" y="1858700"/>
            <a:ext cx="1444800" cy="16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572" name="Google Shape;572;p33"/>
          <p:cNvSpPr txBox="1"/>
          <p:nvPr>
            <p:ph idx="1" type="subTitle"/>
          </p:nvPr>
        </p:nvSpPr>
        <p:spPr>
          <a:xfrm flipH="1">
            <a:off x="5369350" y="3180784"/>
            <a:ext cx="19065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34"/>
          <p:cNvGrpSpPr/>
          <p:nvPr/>
        </p:nvGrpSpPr>
        <p:grpSpPr>
          <a:xfrm>
            <a:off x="2570549" y="1477602"/>
            <a:ext cx="3856113" cy="2862662"/>
            <a:chOff x="3347505" y="1214193"/>
            <a:chExt cx="3016123" cy="2239079"/>
          </a:xfrm>
        </p:grpSpPr>
        <p:sp>
          <p:nvSpPr>
            <p:cNvPr id="578" name="Google Shape;578;p34"/>
            <p:cNvSpPr/>
            <p:nvPr/>
          </p:nvSpPr>
          <p:spPr>
            <a:xfrm>
              <a:off x="4855605" y="2389564"/>
              <a:ext cx="1053300" cy="1053300"/>
            </a:xfrm>
            <a:prstGeom prst="ellipse">
              <a:avLst/>
            </a:prstGeom>
            <a:solidFill>
              <a:srgbClr val="00FFFF">
                <a:alpha val="45380"/>
              </a:srgbClr>
            </a:solidFill>
            <a:ln cap="flat" cmpd="sng" w="2857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79" name="Google Shape;579;p34"/>
            <p:cNvCxnSpPr/>
            <p:nvPr/>
          </p:nvCxnSpPr>
          <p:spPr>
            <a:xfrm rot="10800000">
              <a:off x="5908828" y="2926581"/>
              <a:ext cx="454800" cy="0"/>
            </a:xfrm>
            <a:prstGeom prst="straightConnector1">
              <a:avLst/>
            </a:prstGeom>
            <a:noFill/>
            <a:ln cap="flat" cmpd="sng" w="28575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80" name="Google Shape;580;p34"/>
            <p:cNvGrpSpPr/>
            <p:nvPr/>
          </p:nvGrpSpPr>
          <p:grpSpPr>
            <a:xfrm>
              <a:off x="3347505" y="2399971"/>
              <a:ext cx="1508100" cy="1053300"/>
              <a:chOff x="3347505" y="2399971"/>
              <a:chExt cx="1508100" cy="1053300"/>
            </a:xfrm>
          </p:grpSpPr>
          <p:sp>
            <p:nvSpPr>
              <p:cNvPr id="581" name="Google Shape;581;p34"/>
              <p:cNvSpPr/>
              <p:nvPr/>
            </p:nvSpPr>
            <p:spPr>
              <a:xfrm>
                <a:off x="3802305" y="2399971"/>
                <a:ext cx="1053300" cy="1053300"/>
              </a:xfrm>
              <a:prstGeom prst="ellipse">
                <a:avLst/>
              </a:prstGeom>
              <a:solidFill>
                <a:srgbClr val="11E4C1">
                  <a:alpha val="60000"/>
                </a:srgbClr>
              </a:solidFill>
              <a:ln cap="flat" cmpd="sng" w="28575">
                <a:solidFill>
                  <a:srgbClr val="11E4C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82" name="Google Shape;582;p34"/>
              <p:cNvCxnSpPr>
                <a:stCxn id="581" idx="2"/>
              </p:cNvCxnSpPr>
              <p:nvPr/>
            </p:nvCxnSpPr>
            <p:spPr>
              <a:xfrm rot="10800000">
                <a:off x="3347505" y="2926621"/>
                <a:ext cx="45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E4C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83" name="Google Shape;583;p34"/>
            <p:cNvGrpSpPr/>
            <p:nvPr/>
          </p:nvGrpSpPr>
          <p:grpSpPr>
            <a:xfrm>
              <a:off x="4328997" y="1214193"/>
              <a:ext cx="1053300" cy="1607801"/>
              <a:chOff x="4328997" y="1214193"/>
              <a:chExt cx="1053300" cy="1607801"/>
            </a:xfrm>
          </p:grpSpPr>
          <p:sp>
            <p:nvSpPr>
              <p:cNvPr id="584" name="Google Shape;584;p34"/>
              <p:cNvSpPr/>
              <p:nvPr/>
            </p:nvSpPr>
            <p:spPr>
              <a:xfrm>
                <a:off x="4328997" y="1768693"/>
                <a:ext cx="1053300" cy="10533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7337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85" name="Google Shape;585;p34"/>
              <p:cNvCxnSpPr/>
              <p:nvPr/>
            </p:nvCxnSpPr>
            <p:spPr>
              <a:xfrm rot="10800000">
                <a:off x="4855597" y="1214193"/>
                <a:ext cx="0" cy="5454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7337D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86" name="Google Shape;586;p34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AREAS OF EXPERTISE</a:t>
            </a:r>
            <a:endParaRPr/>
          </a:p>
        </p:txBody>
      </p:sp>
      <p:sp>
        <p:nvSpPr>
          <p:cNvPr id="587" name="Google Shape;587;p34"/>
          <p:cNvSpPr/>
          <p:nvPr/>
        </p:nvSpPr>
        <p:spPr>
          <a:xfrm>
            <a:off x="4306702" y="2647957"/>
            <a:ext cx="423635" cy="421082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34"/>
          <p:cNvSpPr txBox="1"/>
          <p:nvPr/>
        </p:nvSpPr>
        <p:spPr>
          <a:xfrm>
            <a:off x="4621000" y="1447800"/>
            <a:ext cx="22935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VENUS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Venus has a beautiful name, but it’s terribly hot, even hotter than Mercury</a:t>
            </a:r>
            <a:br>
              <a:rPr lang="es" sz="11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89" name="Google Shape;589;p34"/>
          <p:cNvSpPr txBox="1"/>
          <p:nvPr/>
        </p:nvSpPr>
        <p:spPr>
          <a:xfrm>
            <a:off x="6656725" y="3397450"/>
            <a:ext cx="1308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MERCURY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90" name="Google Shape;590;p34"/>
          <p:cNvSpPr txBox="1"/>
          <p:nvPr/>
        </p:nvSpPr>
        <p:spPr>
          <a:xfrm>
            <a:off x="923925" y="3397450"/>
            <a:ext cx="148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NEPTUNE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farthest planet from the Sun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591" name="Google Shape;591;p34"/>
          <p:cNvGrpSpPr/>
          <p:nvPr/>
        </p:nvGrpSpPr>
        <p:grpSpPr>
          <a:xfrm>
            <a:off x="3618136" y="3477466"/>
            <a:ext cx="417269" cy="418408"/>
            <a:chOff x="-1333200" y="2770450"/>
            <a:chExt cx="291450" cy="292225"/>
          </a:xfrm>
        </p:grpSpPr>
        <p:sp>
          <p:nvSpPr>
            <p:cNvPr id="592" name="Google Shape;592;p34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4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" name="Google Shape;594;p34"/>
          <p:cNvGrpSpPr/>
          <p:nvPr/>
        </p:nvGrpSpPr>
        <p:grpSpPr>
          <a:xfrm>
            <a:off x="4952633" y="3420541"/>
            <a:ext cx="476502" cy="475238"/>
            <a:chOff x="-937025" y="2064750"/>
            <a:chExt cx="292225" cy="291450"/>
          </a:xfrm>
        </p:grpSpPr>
        <p:sp>
          <p:nvSpPr>
            <p:cNvPr id="595" name="Google Shape;595;p34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4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4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5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CONTENT ARE WE GOING TO CREATE?</a:t>
            </a:r>
            <a:endParaRPr/>
          </a:p>
        </p:txBody>
      </p:sp>
      <p:sp>
        <p:nvSpPr>
          <p:cNvPr id="603" name="Google Shape;603;p35"/>
          <p:cNvSpPr txBox="1"/>
          <p:nvPr>
            <p:ph idx="2" type="ctrTitle"/>
          </p:nvPr>
        </p:nvSpPr>
        <p:spPr>
          <a:xfrm>
            <a:off x="2210934" y="2280150"/>
            <a:ext cx="1127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604" name="Google Shape;604;p35"/>
          <p:cNvSpPr txBox="1"/>
          <p:nvPr>
            <p:ph idx="1" type="subTitle"/>
          </p:nvPr>
        </p:nvSpPr>
        <p:spPr>
          <a:xfrm>
            <a:off x="2084700" y="2452668"/>
            <a:ext cx="13797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smallest planet in our Solar System</a:t>
            </a:r>
            <a:endParaRPr/>
          </a:p>
        </p:txBody>
      </p:sp>
      <p:sp>
        <p:nvSpPr>
          <p:cNvPr id="605" name="Google Shape;605;p35"/>
          <p:cNvSpPr txBox="1"/>
          <p:nvPr>
            <p:ph idx="3" type="ctrTitle"/>
          </p:nvPr>
        </p:nvSpPr>
        <p:spPr>
          <a:xfrm>
            <a:off x="4008384" y="3413950"/>
            <a:ext cx="1127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606" name="Google Shape;606;p35"/>
          <p:cNvSpPr txBox="1"/>
          <p:nvPr>
            <p:ph idx="5" type="ctrTitle"/>
          </p:nvPr>
        </p:nvSpPr>
        <p:spPr>
          <a:xfrm>
            <a:off x="5806034" y="2280150"/>
            <a:ext cx="1127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607" name="Google Shape;607;p35"/>
          <p:cNvSpPr txBox="1"/>
          <p:nvPr>
            <p:ph idx="4" type="subTitle"/>
          </p:nvPr>
        </p:nvSpPr>
        <p:spPr>
          <a:xfrm>
            <a:off x="3882150" y="3586468"/>
            <a:ext cx="13797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name, but it’s terribly hot</a:t>
            </a:r>
            <a:endParaRPr/>
          </a:p>
        </p:txBody>
      </p:sp>
      <p:grpSp>
        <p:nvGrpSpPr>
          <p:cNvPr id="608" name="Google Shape;608;p35"/>
          <p:cNvGrpSpPr/>
          <p:nvPr/>
        </p:nvGrpSpPr>
        <p:grpSpPr>
          <a:xfrm>
            <a:off x="12122240" y="-2385279"/>
            <a:ext cx="331366" cy="330494"/>
            <a:chOff x="-4570325" y="2405775"/>
            <a:chExt cx="294600" cy="293825"/>
          </a:xfrm>
        </p:grpSpPr>
        <p:sp>
          <p:nvSpPr>
            <p:cNvPr id="609" name="Google Shape;609;p35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" name="Google Shape;611;p35"/>
          <p:cNvGrpSpPr/>
          <p:nvPr/>
        </p:nvGrpSpPr>
        <p:grpSpPr>
          <a:xfrm>
            <a:off x="9618906" y="-2383930"/>
            <a:ext cx="329595" cy="327823"/>
            <a:chOff x="-3854375" y="2046625"/>
            <a:chExt cx="293025" cy="291450"/>
          </a:xfrm>
        </p:grpSpPr>
        <p:sp>
          <p:nvSpPr>
            <p:cNvPr id="612" name="Google Shape;612;p35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4" name="Google Shape;614;p35"/>
          <p:cNvSpPr txBox="1"/>
          <p:nvPr>
            <p:ph idx="6" type="subTitle"/>
          </p:nvPr>
        </p:nvSpPr>
        <p:spPr>
          <a:xfrm>
            <a:off x="5679800" y="2452668"/>
            <a:ext cx="13797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</a:t>
            </a:r>
            <a:endParaRPr/>
          </a:p>
        </p:txBody>
      </p:sp>
      <p:grpSp>
        <p:nvGrpSpPr>
          <p:cNvPr id="615" name="Google Shape;615;p35"/>
          <p:cNvGrpSpPr/>
          <p:nvPr/>
        </p:nvGrpSpPr>
        <p:grpSpPr>
          <a:xfrm>
            <a:off x="4408190" y="2913691"/>
            <a:ext cx="327823" cy="328695"/>
            <a:chOff x="-1333200" y="2770450"/>
            <a:chExt cx="291450" cy="292225"/>
          </a:xfrm>
        </p:grpSpPr>
        <p:sp>
          <p:nvSpPr>
            <p:cNvPr id="616" name="Google Shape;616;p35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" name="Google Shape;618;p35"/>
          <p:cNvGrpSpPr/>
          <p:nvPr/>
        </p:nvGrpSpPr>
        <p:grpSpPr>
          <a:xfrm>
            <a:off x="2608790" y="1767933"/>
            <a:ext cx="331366" cy="330494"/>
            <a:chOff x="-4570325" y="2405775"/>
            <a:chExt cx="294600" cy="293825"/>
          </a:xfrm>
        </p:grpSpPr>
        <p:sp>
          <p:nvSpPr>
            <p:cNvPr id="619" name="Google Shape;619;p35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35"/>
          <p:cNvGrpSpPr/>
          <p:nvPr/>
        </p:nvGrpSpPr>
        <p:grpSpPr>
          <a:xfrm>
            <a:off x="6205293" y="1769271"/>
            <a:ext cx="328695" cy="327823"/>
            <a:chOff x="-937025" y="2064750"/>
            <a:chExt cx="292225" cy="291450"/>
          </a:xfrm>
        </p:grpSpPr>
        <p:sp>
          <p:nvSpPr>
            <p:cNvPr id="622" name="Google Shape;622;p35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6"/>
          <p:cNvSpPr txBox="1"/>
          <p:nvPr>
            <p:ph type="ctrTitle"/>
          </p:nvPr>
        </p:nvSpPr>
        <p:spPr>
          <a:xfrm flipH="1">
            <a:off x="4457674" y="1862650"/>
            <a:ext cx="42093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TONE ARE WE GOING TO USE?</a:t>
            </a:r>
            <a:endParaRPr/>
          </a:p>
        </p:txBody>
      </p:sp>
      <p:sp>
        <p:nvSpPr>
          <p:cNvPr id="630" name="Google Shape;630;p36"/>
          <p:cNvSpPr txBox="1"/>
          <p:nvPr>
            <p:ph idx="1" type="subTitle"/>
          </p:nvPr>
        </p:nvSpPr>
        <p:spPr>
          <a:xfrm>
            <a:off x="2025000" y="2806650"/>
            <a:ext cx="3194400" cy="16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idx="15" type="ctrTitle"/>
          </p:nvPr>
        </p:nvSpPr>
        <p:spPr>
          <a:xfrm rot="-5400000">
            <a:off x="6378350" y="1583700"/>
            <a:ext cx="34875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33" name="Google Shape;133;p19"/>
          <p:cNvSpPr txBox="1"/>
          <p:nvPr>
            <p:ph idx="2" type="title"/>
          </p:nvPr>
        </p:nvSpPr>
        <p:spPr>
          <a:xfrm>
            <a:off x="3110412" y="1059178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4" name="Google Shape;134;p19"/>
          <p:cNvSpPr txBox="1"/>
          <p:nvPr>
            <p:ph idx="4" type="subTitle"/>
          </p:nvPr>
        </p:nvSpPr>
        <p:spPr>
          <a:xfrm>
            <a:off x="2998950" y="3716497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Here you could describe the topic of the section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35" name="Google Shape;135;p19"/>
          <p:cNvSpPr txBox="1"/>
          <p:nvPr>
            <p:ph idx="5" type="title"/>
          </p:nvPr>
        </p:nvSpPr>
        <p:spPr>
          <a:xfrm>
            <a:off x="3110412" y="273828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6" name="Google Shape;136;p19"/>
          <p:cNvSpPr txBox="1"/>
          <p:nvPr>
            <p:ph idx="8" type="title"/>
          </p:nvPr>
        </p:nvSpPr>
        <p:spPr>
          <a:xfrm>
            <a:off x="5259862" y="1059178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37" name="Google Shape;137;p19"/>
          <p:cNvSpPr txBox="1"/>
          <p:nvPr>
            <p:ph idx="13" type="subTitle"/>
          </p:nvPr>
        </p:nvSpPr>
        <p:spPr>
          <a:xfrm>
            <a:off x="5148400" y="3716497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describe the topic of the section</a:t>
            </a:r>
            <a:endParaRPr sz="1200"/>
          </a:p>
        </p:txBody>
      </p:sp>
      <p:sp>
        <p:nvSpPr>
          <p:cNvPr id="138" name="Google Shape;138;p19"/>
          <p:cNvSpPr txBox="1"/>
          <p:nvPr>
            <p:ph idx="14" type="title"/>
          </p:nvPr>
        </p:nvSpPr>
        <p:spPr>
          <a:xfrm>
            <a:off x="5259862" y="273828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06</a:t>
            </a:r>
            <a:endParaRPr/>
          </a:p>
        </p:txBody>
      </p:sp>
      <p:sp>
        <p:nvSpPr>
          <p:cNvPr id="139" name="Google Shape;139;p19"/>
          <p:cNvSpPr txBox="1"/>
          <p:nvPr>
            <p:ph idx="6" type="ctrTitle"/>
          </p:nvPr>
        </p:nvSpPr>
        <p:spPr>
          <a:xfrm>
            <a:off x="4975625" y="15759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 &amp; STRATEGY</a:t>
            </a:r>
            <a:endParaRPr/>
          </a:p>
        </p:txBody>
      </p:sp>
      <p:sp>
        <p:nvSpPr>
          <p:cNvPr id="140" name="Google Shape;140;p19"/>
          <p:cNvSpPr txBox="1"/>
          <p:nvPr>
            <p:ph idx="7" type="subTitle"/>
          </p:nvPr>
        </p:nvSpPr>
        <p:spPr>
          <a:xfrm>
            <a:off x="5183500" y="2037397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describe the topic of the section</a:t>
            </a:r>
            <a:endParaRPr sz="1200"/>
          </a:p>
        </p:txBody>
      </p:sp>
      <p:sp>
        <p:nvSpPr>
          <p:cNvPr id="141" name="Google Shape;141;p19"/>
          <p:cNvSpPr txBox="1"/>
          <p:nvPr>
            <p:ph idx="9" type="ctrTitle"/>
          </p:nvPr>
        </p:nvSpPr>
        <p:spPr>
          <a:xfrm>
            <a:off x="4975587" y="32550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sp>
        <p:nvSpPr>
          <p:cNvPr id="142" name="Google Shape;142;p19"/>
          <p:cNvSpPr txBox="1"/>
          <p:nvPr>
            <p:ph idx="16" type="ctrTitle"/>
          </p:nvPr>
        </p:nvSpPr>
        <p:spPr>
          <a:xfrm>
            <a:off x="606175" y="1575950"/>
            <a:ext cx="2392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US</a:t>
            </a:r>
            <a:endParaRPr/>
          </a:p>
        </p:txBody>
      </p:sp>
      <p:sp>
        <p:nvSpPr>
          <p:cNvPr id="143" name="Google Shape;143;p19"/>
          <p:cNvSpPr txBox="1"/>
          <p:nvPr>
            <p:ph idx="17" type="subTitle"/>
          </p:nvPr>
        </p:nvSpPr>
        <p:spPr>
          <a:xfrm>
            <a:off x="849375" y="2037397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44" name="Google Shape;144;p19"/>
          <p:cNvSpPr txBox="1"/>
          <p:nvPr>
            <p:ph idx="18" type="title"/>
          </p:nvPr>
        </p:nvSpPr>
        <p:spPr>
          <a:xfrm>
            <a:off x="925737" y="1059178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45" name="Google Shape;145;p19"/>
          <p:cNvSpPr txBox="1"/>
          <p:nvPr>
            <p:ph idx="19" type="ctrTitle"/>
          </p:nvPr>
        </p:nvSpPr>
        <p:spPr>
          <a:xfrm>
            <a:off x="641487" y="32550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CONTENT PLAN</a:t>
            </a:r>
            <a:endParaRPr/>
          </a:p>
        </p:txBody>
      </p:sp>
      <p:sp>
        <p:nvSpPr>
          <p:cNvPr id="146" name="Google Shape;146;p19"/>
          <p:cNvSpPr txBox="1"/>
          <p:nvPr>
            <p:ph idx="20" type="subTitle"/>
          </p:nvPr>
        </p:nvSpPr>
        <p:spPr>
          <a:xfrm>
            <a:off x="814275" y="3716497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47" name="Google Shape;147;p19"/>
          <p:cNvSpPr txBox="1"/>
          <p:nvPr>
            <p:ph idx="21" type="title"/>
          </p:nvPr>
        </p:nvSpPr>
        <p:spPr>
          <a:xfrm>
            <a:off x="925737" y="273828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48" name="Google Shape;148;p19"/>
          <p:cNvSpPr txBox="1"/>
          <p:nvPr>
            <p:ph type="ctrTitle"/>
          </p:nvPr>
        </p:nvSpPr>
        <p:spPr>
          <a:xfrm>
            <a:off x="2825950" y="15759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ANALYSIS</a:t>
            </a:r>
            <a:endParaRPr/>
          </a:p>
        </p:txBody>
      </p:sp>
      <p:sp>
        <p:nvSpPr>
          <p:cNvPr id="149" name="Google Shape;149;p19"/>
          <p:cNvSpPr txBox="1"/>
          <p:nvPr>
            <p:ph idx="1" type="subTitle"/>
          </p:nvPr>
        </p:nvSpPr>
        <p:spPr>
          <a:xfrm>
            <a:off x="3034050" y="2037397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50" name="Google Shape;150;p19"/>
          <p:cNvSpPr txBox="1"/>
          <p:nvPr>
            <p:ph idx="3" type="ctrTitle"/>
          </p:nvPr>
        </p:nvSpPr>
        <p:spPr>
          <a:xfrm>
            <a:off x="2826162" y="3255050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BUDGET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7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PLATFORMS ARE WE GOING TO USE?</a:t>
            </a:r>
            <a:endParaRPr/>
          </a:p>
        </p:txBody>
      </p:sp>
      <p:cxnSp>
        <p:nvCxnSpPr>
          <p:cNvPr id="636" name="Google Shape;636;p37"/>
          <p:cNvCxnSpPr/>
          <p:nvPr/>
        </p:nvCxnSpPr>
        <p:spPr>
          <a:xfrm>
            <a:off x="2501600" y="3760925"/>
            <a:ext cx="4008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37"/>
          <p:cNvSpPr txBox="1"/>
          <p:nvPr>
            <p:ph idx="4294967295" type="subTitle"/>
          </p:nvPr>
        </p:nvSpPr>
        <p:spPr>
          <a:xfrm>
            <a:off x="2138175" y="3863625"/>
            <a:ext cx="1380300" cy="5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Mercury is the smallest planet in our Solar System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638" name="Google Shape;638;p37"/>
          <p:cNvSpPr txBox="1"/>
          <p:nvPr>
            <p:ph idx="4294967295" type="ctrTitle"/>
          </p:nvPr>
        </p:nvSpPr>
        <p:spPr>
          <a:xfrm>
            <a:off x="2835800" y="3044325"/>
            <a:ext cx="955200" cy="26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GOOGLE+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639" name="Google Shape;639;p37"/>
          <p:cNvSpPr txBox="1"/>
          <p:nvPr>
            <p:ph idx="4294967295" type="ctrTitle"/>
          </p:nvPr>
        </p:nvSpPr>
        <p:spPr>
          <a:xfrm>
            <a:off x="2835800" y="3230625"/>
            <a:ext cx="1339500" cy="26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2010-2019</a:t>
            </a:r>
            <a:endParaRPr sz="1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40" name="Google Shape;640;p37"/>
          <p:cNvSpPr txBox="1"/>
          <p:nvPr>
            <p:ph idx="4294967295" type="subTitle"/>
          </p:nvPr>
        </p:nvSpPr>
        <p:spPr>
          <a:xfrm>
            <a:off x="3791013" y="3863625"/>
            <a:ext cx="1380300" cy="5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Venus has a beautiful name and is the second planet from the Sun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641" name="Google Shape;641;p37"/>
          <p:cNvSpPr txBox="1"/>
          <p:nvPr>
            <p:ph idx="4294967295" type="subTitle"/>
          </p:nvPr>
        </p:nvSpPr>
        <p:spPr>
          <a:xfrm>
            <a:off x="5443850" y="3863625"/>
            <a:ext cx="1380300" cy="5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Despite being red, Mars is a cold place, not hot. It’s full of iron oxide dust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642" name="Google Shape;642;p37"/>
          <p:cNvSpPr txBox="1"/>
          <p:nvPr>
            <p:ph idx="4294967295" type="ctrTitle"/>
          </p:nvPr>
        </p:nvSpPr>
        <p:spPr>
          <a:xfrm>
            <a:off x="4480550" y="2403100"/>
            <a:ext cx="723300" cy="26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YOUTUBE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643" name="Google Shape;643;p37"/>
          <p:cNvSpPr txBox="1"/>
          <p:nvPr>
            <p:ph idx="4294967295" type="ctrTitle"/>
          </p:nvPr>
        </p:nvSpPr>
        <p:spPr>
          <a:xfrm>
            <a:off x="4480550" y="2589400"/>
            <a:ext cx="1339500" cy="26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2010-2019</a:t>
            </a:r>
            <a:endParaRPr sz="1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44" name="Google Shape;644;p37"/>
          <p:cNvSpPr txBox="1"/>
          <p:nvPr>
            <p:ph idx="4294967295" type="ctrTitle"/>
          </p:nvPr>
        </p:nvSpPr>
        <p:spPr>
          <a:xfrm>
            <a:off x="6125316" y="3044325"/>
            <a:ext cx="910200" cy="26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INSTAGRAM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645" name="Google Shape;645;p37"/>
          <p:cNvSpPr txBox="1"/>
          <p:nvPr>
            <p:ph idx="4294967295" type="ctrTitle"/>
          </p:nvPr>
        </p:nvSpPr>
        <p:spPr>
          <a:xfrm>
            <a:off x="6125300" y="3230625"/>
            <a:ext cx="1339500" cy="26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2010-2019</a:t>
            </a:r>
            <a:endParaRPr sz="1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646" name="Google Shape;646;p37"/>
          <p:cNvGrpSpPr/>
          <p:nvPr/>
        </p:nvGrpSpPr>
        <p:grpSpPr>
          <a:xfrm>
            <a:off x="4188989" y="1498850"/>
            <a:ext cx="599700" cy="2262000"/>
            <a:chOff x="4188989" y="1498850"/>
            <a:chExt cx="599700" cy="2262000"/>
          </a:xfrm>
        </p:grpSpPr>
        <p:sp>
          <p:nvSpPr>
            <p:cNvPr id="647" name="Google Shape;647;p37"/>
            <p:cNvSpPr/>
            <p:nvPr/>
          </p:nvSpPr>
          <p:spPr>
            <a:xfrm>
              <a:off x="4188989" y="1498850"/>
              <a:ext cx="599700" cy="599700"/>
            </a:xfrm>
            <a:prstGeom prst="rect">
              <a:avLst/>
            </a:prstGeom>
            <a:solidFill>
              <a:srgbClr val="00FFFF">
                <a:alpha val="45380"/>
              </a:srgbClr>
            </a:solidFill>
            <a:ln cap="flat" cmpd="sng" w="19050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48" name="Google Shape;648;p37"/>
            <p:cNvCxnSpPr/>
            <p:nvPr/>
          </p:nvCxnSpPr>
          <p:spPr>
            <a:xfrm>
              <a:off x="4488838" y="2098550"/>
              <a:ext cx="0" cy="1662300"/>
            </a:xfrm>
            <a:prstGeom prst="straightConnector1">
              <a:avLst/>
            </a:prstGeom>
            <a:noFill/>
            <a:ln cap="flat" cmpd="sng" w="19050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9" name="Google Shape;649;p37"/>
            <p:cNvSpPr/>
            <p:nvPr/>
          </p:nvSpPr>
          <p:spPr>
            <a:xfrm>
              <a:off x="4301813" y="1667463"/>
              <a:ext cx="374055" cy="262466"/>
            </a:xfrm>
            <a:custGeom>
              <a:rect b="b" l="l" r="r" t="t"/>
              <a:pathLst>
                <a:path extrusionOk="0" h="27383" w="39025">
                  <a:moveTo>
                    <a:pt x="39024" y="5822"/>
                  </a:moveTo>
                  <a:cubicBezTo>
                    <a:pt x="39024" y="2570"/>
                    <a:pt x="36292" y="1"/>
                    <a:pt x="33040" y="1"/>
                  </a:cubicBezTo>
                  <a:lnTo>
                    <a:pt x="5822" y="1"/>
                  </a:lnTo>
                  <a:cubicBezTo>
                    <a:pt x="2570" y="1"/>
                    <a:pt x="0" y="2570"/>
                    <a:pt x="0" y="5822"/>
                  </a:cubicBezTo>
                  <a:lnTo>
                    <a:pt x="0" y="21529"/>
                  </a:lnTo>
                  <a:cubicBezTo>
                    <a:pt x="0" y="24651"/>
                    <a:pt x="2570" y="27382"/>
                    <a:pt x="5822" y="27382"/>
                  </a:cubicBezTo>
                  <a:lnTo>
                    <a:pt x="33040" y="27382"/>
                  </a:lnTo>
                  <a:cubicBezTo>
                    <a:pt x="36292" y="27382"/>
                    <a:pt x="39024" y="24651"/>
                    <a:pt x="39024" y="21529"/>
                  </a:cubicBezTo>
                  <a:close/>
                  <a:moveTo>
                    <a:pt x="15577" y="20326"/>
                  </a:moveTo>
                  <a:lnTo>
                    <a:pt x="15577" y="5562"/>
                  </a:lnTo>
                  <a:lnTo>
                    <a:pt x="26699" y="12879"/>
                  </a:lnTo>
                  <a:close/>
                  <a:moveTo>
                    <a:pt x="15577" y="20326"/>
                  </a:moveTo>
                  <a:lnTo>
                    <a:pt x="15577" y="203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" name="Google Shape;650;p37"/>
          <p:cNvGrpSpPr/>
          <p:nvPr/>
        </p:nvGrpSpPr>
        <p:grpSpPr>
          <a:xfrm>
            <a:off x="2528475" y="2268134"/>
            <a:ext cx="599700" cy="1492800"/>
            <a:chOff x="2528475" y="2268134"/>
            <a:chExt cx="599700" cy="1492800"/>
          </a:xfrm>
        </p:grpSpPr>
        <p:sp>
          <p:nvSpPr>
            <p:cNvPr id="651" name="Google Shape;651;p37"/>
            <p:cNvSpPr/>
            <p:nvPr/>
          </p:nvSpPr>
          <p:spPr>
            <a:xfrm>
              <a:off x="2528475" y="2268134"/>
              <a:ext cx="599700" cy="599700"/>
            </a:xfrm>
            <a:prstGeom prst="rect">
              <a:avLst/>
            </a:prstGeom>
            <a:solidFill>
              <a:srgbClr val="7337D4">
                <a:alpha val="62310"/>
              </a:srgbClr>
            </a:solidFill>
            <a:ln cap="flat" cmpd="sng" w="19050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2" name="Google Shape;652;p37"/>
            <p:cNvCxnSpPr>
              <a:stCxn id="651" idx="2"/>
            </p:cNvCxnSpPr>
            <p:nvPr/>
          </p:nvCxnSpPr>
          <p:spPr>
            <a:xfrm>
              <a:off x="2828325" y="2867834"/>
              <a:ext cx="0" cy="893100"/>
            </a:xfrm>
            <a:prstGeom prst="straightConnector1">
              <a:avLst/>
            </a:prstGeom>
            <a:noFill/>
            <a:ln cap="flat" cmpd="sng" w="19050">
              <a:solidFill>
                <a:srgbClr val="7337D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53" name="Google Shape;653;p37"/>
            <p:cNvGrpSpPr/>
            <p:nvPr/>
          </p:nvGrpSpPr>
          <p:grpSpPr>
            <a:xfrm>
              <a:off x="2645738" y="2474534"/>
              <a:ext cx="365193" cy="224794"/>
              <a:chOff x="1581175" y="2436715"/>
              <a:chExt cx="426478" cy="262518"/>
            </a:xfrm>
          </p:grpSpPr>
          <p:sp>
            <p:nvSpPr>
              <p:cNvPr id="654" name="Google Shape;654;p37"/>
              <p:cNvSpPr/>
              <p:nvPr/>
            </p:nvSpPr>
            <p:spPr>
              <a:xfrm>
                <a:off x="1893697" y="2511687"/>
                <a:ext cx="113956" cy="112442"/>
              </a:xfrm>
              <a:custGeom>
                <a:rect b="b" l="l" r="r" t="t"/>
                <a:pathLst>
                  <a:path extrusionOk="0" h="40338" w="40881">
                    <a:moveTo>
                      <a:pt x="13577" y="0"/>
                    </a:moveTo>
                    <a:lnTo>
                      <a:pt x="13577" y="11236"/>
                    </a:lnTo>
                    <a:cubicBezTo>
                      <a:pt x="13652" y="12716"/>
                      <a:pt x="13109" y="13334"/>
                      <a:pt x="11536" y="13334"/>
                    </a:cubicBezTo>
                    <a:cubicBezTo>
                      <a:pt x="10353" y="13278"/>
                      <a:pt x="9183" y="13264"/>
                      <a:pt x="8016" y="13264"/>
                    </a:cubicBezTo>
                    <a:cubicBezTo>
                      <a:pt x="6740" y="13264"/>
                      <a:pt x="5467" y="13281"/>
                      <a:pt x="4187" y="13281"/>
                    </a:cubicBezTo>
                    <a:cubicBezTo>
                      <a:pt x="3469" y="13281"/>
                      <a:pt x="2748" y="13276"/>
                      <a:pt x="2023" y="13259"/>
                    </a:cubicBezTo>
                    <a:cubicBezTo>
                      <a:pt x="543" y="13259"/>
                      <a:pt x="0" y="13802"/>
                      <a:pt x="75" y="15206"/>
                    </a:cubicBezTo>
                    <a:lnTo>
                      <a:pt x="75" y="25206"/>
                    </a:lnTo>
                    <a:cubicBezTo>
                      <a:pt x="0" y="26686"/>
                      <a:pt x="618" y="27154"/>
                      <a:pt x="2023" y="27154"/>
                    </a:cubicBezTo>
                    <a:cubicBezTo>
                      <a:pt x="2479" y="27143"/>
                      <a:pt x="2936" y="27138"/>
                      <a:pt x="3393" y="27138"/>
                    </a:cubicBezTo>
                    <a:cubicBezTo>
                      <a:pt x="5180" y="27138"/>
                      <a:pt x="6971" y="27207"/>
                      <a:pt x="8759" y="27207"/>
                    </a:cubicBezTo>
                    <a:cubicBezTo>
                      <a:pt x="9554" y="27207"/>
                      <a:pt x="10349" y="27193"/>
                      <a:pt x="11142" y="27154"/>
                    </a:cubicBezTo>
                    <a:cubicBezTo>
                      <a:pt x="11297" y="27143"/>
                      <a:pt x="11442" y="27137"/>
                      <a:pt x="11579" y="27137"/>
                    </a:cubicBezTo>
                    <a:cubicBezTo>
                      <a:pt x="13251" y="27137"/>
                      <a:pt x="13646" y="27983"/>
                      <a:pt x="13577" y="29645"/>
                    </a:cubicBezTo>
                    <a:cubicBezTo>
                      <a:pt x="13483" y="33240"/>
                      <a:pt x="13577" y="36742"/>
                      <a:pt x="13577" y="40337"/>
                    </a:cubicBezTo>
                    <a:lnTo>
                      <a:pt x="27304" y="40337"/>
                    </a:lnTo>
                    <a:lnTo>
                      <a:pt x="27304" y="27154"/>
                    </a:lnTo>
                    <a:cubicBezTo>
                      <a:pt x="29950" y="27154"/>
                      <a:pt x="32464" y="27121"/>
                      <a:pt x="34933" y="27121"/>
                    </a:cubicBezTo>
                    <a:cubicBezTo>
                      <a:pt x="36168" y="27121"/>
                      <a:pt x="37391" y="27129"/>
                      <a:pt x="38614" y="27154"/>
                    </a:cubicBezTo>
                    <a:cubicBezTo>
                      <a:pt x="38706" y="27158"/>
                      <a:pt x="38795" y="27160"/>
                      <a:pt x="38880" y="27160"/>
                    </a:cubicBezTo>
                    <a:cubicBezTo>
                      <a:pt x="40386" y="27160"/>
                      <a:pt x="40805" y="26523"/>
                      <a:pt x="40805" y="24963"/>
                    </a:cubicBezTo>
                    <a:cubicBezTo>
                      <a:pt x="40731" y="21854"/>
                      <a:pt x="40637" y="18727"/>
                      <a:pt x="40805" y="15674"/>
                    </a:cubicBezTo>
                    <a:cubicBezTo>
                      <a:pt x="40880" y="13802"/>
                      <a:pt x="40169" y="13259"/>
                      <a:pt x="38390" y="13259"/>
                    </a:cubicBezTo>
                    <a:cubicBezTo>
                      <a:pt x="36651" y="13339"/>
                      <a:pt x="34929" y="13360"/>
                      <a:pt x="33185" y="13360"/>
                    </a:cubicBezTo>
                    <a:cubicBezTo>
                      <a:pt x="31246" y="13360"/>
                      <a:pt x="29279" y="13334"/>
                      <a:pt x="27229" y="13334"/>
                    </a:cubicBezTo>
                    <a:lnTo>
                      <a:pt x="272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7"/>
              <p:cNvSpPr/>
              <p:nvPr/>
            </p:nvSpPr>
            <p:spPr>
              <a:xfrm>
                <a:off x="1581175" y="2436715"/>
                <a:ext cx="271865" cy="262518"/>
              </a:xfrm>
              <a:custGeom>
                <a:rect b="b" l="l" r="r" t="t"/>
                <a:pathLst>
                  <a:path extrusionOk="0" h="94177" w="97530">
                    <a:moveTo>
                      <a:pt x="52449" y="1"/>
                    </a:moveTo>
                    <a:cubicBezTo>
                      <a:pt x="48660" y="1"/>
                      <a:pt x="44777" y="457"/>
                      <a:pt x="40806" y="1377"/>
                    </a:cubicBezTo>
                    <a:cubicBezTo>
                      <a:pt x="15694" y="7163"/>
                      <a:pt x="1" y="33381"/>
                      <a:pt x="6405" y="58343"/>
                    </a:cubicBezTo>
                    <a:cubicBezTo>
                      <a:pt x="11826" y="79866"/>
                      <a:pt x="30954" y="94176"/>
                      <a:pt x="52216" y="94176"/>
                    </a:cubicBezTo>
                    <a:cubicBezTo>
                      <a:pt x="55707" y="94176"/>
                      <a:pt x="59255" y="93790"/>
                      <a:pt x="62810" y="92988"/>
                    </a:cubicBezTo>
                    <a:cubicBezTo>
                      <a:pt x="75994" y="90029"/>
                      <a:pt x="85994" y="82838"/>
                      <a:pt x="92080" y="70665"/>
                    </a:cubicBezTo>
                    <a:cubicBezTo>
                      <a:pt x="96593" y="61546"/>
                      <a:pt x="97529" y="51789"/>
                      <a:pt x="97061" y="41733"/>
                    </a:cubicBezTo>
                    <a:cubicBezTo>
                      <a:pt x="97061" y="40403"/>
                      <a:pt x="96218" y="40235"/>
                      <a:pt x="95188" y="40235"/>
                    </a:cubicBezTo>
                    <a:cubicBezTo>
                      <a:pt x="81312" y="40235"/>
                      <a:pt x="67492" y="40235"/>
                      <a:pt x="53690" y="40160"/>
                    </a:cubicBezTo>
                    <a:cubicBezTo>
                      <a:pt x="52211" y="40160"/>
                      <a:pt x="51743" y="40703"/>
                      <a:pt x="51743" y="42107"/>
                    </a:cubicBezTo>
                    <a:cubicBezTo>
                      <a:pt x="51818" y="46096"/>
                      <a:pt x="51892" y="49991"/>
                      <a:pt x="51743" y="53905"/>
                    </a:cubicBezTo>
                    <a:cubicBezTo>
                      <a:pt x="51649" y="56077"/>
                      <a:pt x="52510" y="56620"/>
                      <a:pt x="54552" y="56620"/>
                    </a:cubicBezTo>
                    <a:cubicBezTo>
                      <a:pt x="61724" y="56620"/>
                      <a:pt x="68896" y="56714"/>
                      <a:pt x="76087" y="56789"/>
                    </a:cubicBezTo>
                    <a:lnTo>
                      <a:pt x="78503" y="56789"/>
                    </a:lnTo>
                    <a:cubicBezTo>
                      <a:pt x="78335" y="57557"/>
                      <a:pt x="78260" y="58025"/>
                      <a:pt x="78110" y="58418"/>
                    </a:cubicBezTo>
                    <a:cubicBezTo>
                      <a:pt x="74322" y="69628"/>
                      <a:pt x="64462" y="76461"/>
                      <a:pt x="52825" y="76461"/>
                    </a:cubicBezTo>
                    <a:cubicBezTo>
                      <a:pt x="51748" y="76461"/>
                      <a:pt x="50656" y="76402"/>
                      <a:pt x="49552" y="76283"/>
                    </a:cubicBezTo>
                    <a:cubicBezTo>
                      <a:pt x="26611" y="73718"/>
                      <a:pt x="15301" y="47819"/>
                      <a:pt x="29102" y="29317"/>
                    </a:cubicBezTo>
                    <a:cubicBezTo>
                      <a:pt x="34710" y="21917"/>
                      <a:pt x="41899" y="17754"/>
                      <a:pt x="50553" y="17754"/>
                    </a:cubicBezTo>
                    <a:cubicBezTo>
                      <a:pt x="52388" y="17754"/>
                      <a:pt x="54290" y="17941"/>
                      <a:pt x="56256" y="18324"/>
                    </a:cubicBezTo>
                    <a:cubicBezTo>
                      <a:pt x="60937" y="19167"/>
                      <a:pt x="65319" y="21676"/>
                      <a:pt x="69833" y="23381"/>
                    </a:cubicBezTo>
                    <a:cubicBezTo>
                      <a:pt x="70246" y="23548"/>
                      <a:pt x="70790" y="23648"/>
                      <a:pt x="71280" y="23648"/>
                    </a:cubicBezTo>
                    <a:cubicBezTo>
                      <a:pt x="71722" y="23648"/>
                      <a:pt x="72120" y="23567"/>
                      <a:pt x="72342" y="23381"/>
                    </a:cubicBezTo>
                    <a:cubicBezTo>
                      <a:pt x="76087" y="19729"/>
                      <a:pt x="79664" y="15984"/>
                      <a:pt x="83409" y="12070"/>
                    </a:cubicBezTo>
                    <a:cubicBezTo>
                      <a:pt x="83016" y="11602"/>
                      <a:pt x="82941" y="11452"/>
                      <a:pt x="82791" y="11302"/>
                    </a:cubicBezTo>
                    <a:cubicBezTo>
                      <a:pt x="73567" y="3817"/>
                      <a:pt x="63402" y="1"/>
                      <a:pt x="524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56" name="Google Shape;656;p37"/>
          <p:cNvGrpSpPr/>
          <p:nvPr/>
        </p:nvGrpSpPr>
        <p:grpSpPr>
          <a:xfrm>
            <a:off x="5834153" y="2268134"/>
            <a:ext cx="599700" cy="1492800"/>
            <a:chOff x="5834153" y="2268134"/>
            <a:chExt cx="599700" cy="1492800"/>
          </a:xfrm>
        </p:grpSpPr>
        <p:sp>
          <p:nvSpPr>
            <p:cNvPr id="657" name="Google Shape;657;p37"/>
            <p:cNvSpPr/>
            <p:nvPr/>
          </p:nvSpPr>
          <p:spPr>
            <a:xfrm>
              <a:off x="5834153" y="2268134"/>
              <a:ext cx="599700" cy="599700"/>
            </a:xfrm>
            <a:prstGeom prst="rect">
              <a:avLst/>
            </a:prstGeom>
            <a:solidFill>
              <a:srgbClr val="E613D5">
                <a:alpha val="35380"/>
              </a:srgbClr>
            </a:solidFill>
            <a:ln cap="flat" cmpd="sng" w="19050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8" name="Google Shape;658;p37"/>
            <p:cNvCxnSpPr/>
            <p:nvPr/>
          </p:nvCxnSpPr>
          <p:spPr>
            <a:xfrm>
              <a:off x="6131725" y="2867834"/>
              <a:ext cx="0" cy="893100"/>
            </a:xfrm>
            <a:prstGeom prst="straightConnector1">
              <a:avLst/>
            </a:prstGeom>
            <a:noFill/>
            <a:ln cap="flat" cmpd="sng" w="19050">
              <a:solidFill>
                <a:srgbClr val="E613D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9" name="Google Shape;659;p37"/>
            <p:cNvSpPr/>
            <p:nvPr/>
          </p:nvSpPr>
          <p:spPr>
            <a:xfrm>
              <a:off x="6002688" y="2440449"/>
              <a:ext cx="262638" cy="262596"/>
            </a:xfrm>
            <a:custGeom>
              <a:rect b="b" l="l" r="r" t="t"/>
              <a:pathLst>
                <a:path extrusionOk="0" h="119907" w="119926">
                  <a:moveTo>
                    <a:pt x="98708" y="14513"/>
                  </a:moveTo>
                  <a:cubicBezTo>
                    <a:pt x="102529" y="14588"/>
                    <a:pt x="105656" y="17790"/>
                    <a:pt x="105656" y="21611"/>
                  </a:cubicBezTo>
                  <a:cubicBezTo>
                    <a:pt x="105656" y="25431"/>
                    <a:pt x="102454" y="28558"/>
                    <a:pt x="98633" y="28558"/>
                  </a:cubicBezTo>
                  <a:cubicBezTo>
                    <a:pt x="94720" y="28558"/>
                    <a:pt x="91611" y="25356"/>
                    <a:pt x="91611" y="21461"/>
                  </a:cubicBezTo>
                  <a:cubicBezTo>
                    <a:pt x="91686" y="17641"/>
                    <a:pt x="94888" y="14513"/>
                    <a:pt x="98708" y="14513"/>
                  </a:cubicBezTo>
                  <a:close/>
                  <a:moveTo>
                    <a:pt x="60000" y="28558"/>
                  </a:moveTo>
                  <a:cubicBezTo>
                    <a:pt x="77472" y="28558"/>
                    <a:pt x="91686" y="42828"/>
                    <a:pt x="91611" y="60244"/>
                  </a:cubicBezTo>
                  <a:cubicBezTo>
                    <a:pt x="91611" y="77641"/>
                    <a:pt x="77397" y="91761"/>
                    <a:pt x="60000" y="91761"/>
                  </a:cubicBezTo>
                  <a:cubicBezTo>
                    <a:pt x="42603" y="91761"/>
                    <a:pt x="28408" y="77566"/>
                    <a:pt x="28408" y="60150"/>
                  </a:cubicBezTo>
                  <a:cubicBezTo>
                    <a:pt x="28483" y="42753"/>
                    <a:pt x="42603" y="28558"/>
                    <a:pt x="60000" y="28558"/>
                  </a:cubicBezTo>
                  <a:close/>
                  <a:moveTo>
                    <a:pt x="15524" y="0"/>
                  </a:moveTo>
                  <a:cubicBezTo>
                    <a:pt x="13577" y="693"/>
                    <a:pt x="11461" y="1086"/>
                    <a:pt x="9588" y="2023"/>
                  </a:cubicBezTo>
                  <a:cubicBezTo>
                    <a:pt x="3502" y="5300"/>
                    <a:pt x="150" y="10524"/>
                    <a:pt x="150" y="17397"/>
                  </a:cubicBezTo>
                  <a:cubicBezTo>
                    <a:pt x="0" y="45805"/>
                    <a:pt x="75" y="74120"/>
                    <a:pt x="75" y="102454"/>
                  </a:cubicBezTo>
                  <a:cubicBezTo>
                    <a:pt x="75" y="112042"/>
                    <a:pt x="7884" y="119851"/>
                    <a:pt x="17472" y="119851"/>
                  </a:cubicBezTo>
                  <a:cubicBezTo>
                    <a:pt x="31639" y="119888"/>
                    <a:pt x="45820" y="119907"/>
                    <a:pt x="60000" y="119907"/>
                  </a:cubicBezTo>
                  <a:cubicBezTo>
                    <a:pt x="74181" y="119907"/>
                    <a:pt x="88362" y="119888"/>
                    <a:pt x="102529" y="119851"/>
                  </a:cubicBezTo>
                  <a:cubicBezTo>
                    <a:pt x="111105" y="119851"/>
                    <a:pt x="118296" y="113615"/>
                    <a:pt x="119701" y="105094"/>
                  </a:cubicBezTo>
                  <a:cubicBezTo>
                    <a:pt x="119776" y="104794"/>
                    <a:pt x="119851" y="104476"/>
                    <a:pt x="119926" y="104158"/>
                  </a:cubicBezTo>
                  <a:lnTo>
                    <a:pt x="119926" y="15450"/>
                  </a:lnTo>
                  <a:cubicBezTo>
                    <a:pt x="119776" y="14738"/>
                    <a:pt x="119607" y="13970"/>
                    <a:pt x="119383" y="13259"/>
                  </a:cubicBezTo>
                  <a:cubicBezTo>
                    <a:pt x="117266" y="6086"/>
                    <a:pt x="112510" y="1723"/>
                    <a:pt x="105094" y="225"/>
                  </a:cubicBezTo>
                  <a:cubicBezTo>
                    <a:pt x="104869" y="225"/>
                    <a:pt x="104720" y="75"/>
                    <a:pt x="104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38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CONTENT SHARING PLAN</a:t>
            </a:r>
            <a:endParaRPr/>
          </a:p>
        </p:txBody>
      </p:sp>
      <p:cxnSp>
        <p:nvCxnSpPr>
          <p:cNvPr id="665" name="Google Shape;665;p38"/>
          <p:cNvCxnSpPr/>
          <p:nvPr/>
        </p:nvCxnSpPr>
        <p:spPr>
          <a:xfrm>
            <a:off x="1770450" y="1906750"/>
            <a:ext cx="5603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6" name="Google Shape;666;p38"/>
          <p:cNvCxnSpPr/>
          <p:nvPr/>
        </p:nvCxnSpPr>
        <p:spPr>
          <a:xfrm>
            <a:off x="1770450" y="2334248"/>
            <a:ext cx="5603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38"/>
          <p:cNvCxnSpPr/>
          <p:nvPr/>
        </p:nvCxnSpPr>
        <p:spPr>
          <a:xfrm>
            <a:off x="1770450" y="2788871"/>
            <a:ext cx="5603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8" name="Google Shape;668;p38"/>
          <p:cNvCxnSpPr/>
          <p:nvPr/>
        </p:nvCxnSpPr>
        <p:spPr>
          <a:xfrm>
            <a:off x="1770450" y="3196031"/>
            <a:ext cx="5603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38"/>
          <p:cNvCxnSpPr/>
          <p:nvPr/>
        </p:nvCxnSpPr>
        <p:spPr>
          <a:xfrm>
            <a:off x="1770450" y="3623529"/>
            <a:ext cx="5603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38"/>
          <p:cNvCxnSpPr/>
          <p:nvPr/>
        </p:nvCxnSpPr>
        <p:spPr>
          <a:xfrm>
            <a:off x="1770450" y="4078152"/>
            <a:ext cx="5603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38"/>
          <p:cNvCxnSpPr/>
          <p:nvPr/>
        </p:nvCxnSpPr>
        <p:spPr>
          <a:xfrm>
            <a:off x="1770450" y="4532775"/>
            <a:ext cx="5603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2" name="Google Shape;672;p38"/>
          <p:cNvSpPr txBox="1"/>
          <p:nvPr>
            <p:ph idx="4294967295" type="ctrTitle"/>
          </p:nvPr>
        </p:nvSpPr>
        <p:spPr>
          <a:xfrm>
            <a:off x="1770450" y="1989250"/>
            <a:ext cx="1090800" cy="262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ON PUBLISH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3" name="Google Shape;673;p38"/>
          <p:cNvSpPr txBox="1"/>
          <p:nvPr>
            <p:ph idx="4294967295" type="ctrTitle"/>
          </p:nvPr>
        </p:nvSpPr>
        <p:spPr>
          <a:xfrm>
            <a:off x="1770450" y="2430315"/>
            <a:ext cx="1090800" cy="262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SAME DAY AS POST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4" name="Google Shape;674;p38"/>
          <p:cNvSpPr txBox="1"/>
          <p:nvPr>
            <p:ph idx="4294967295" type="ctrTitle"/>
          </p:nvPr>
        </p:nvSpPr>
        <p:spPr>
          <a:xfrm>
            <a:off x="1770450" y="2861192"/>
            <a:ext cx="1090800" cy="262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DAY AFTER POST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5" name="Google Shape;675;p38"/>
          <p:cNvSpPr txBox="1"/>
          <p:nvPr>
            <p:ph idx="4294967295" type="ctrTitle"/>
          </p:nvPr>
        </p:nvSpPr>
        <p:spPr>
          <a:xfrm>
            <a:off x="1770450" y="3278519"/>
            <a:ext cx="1090800" cy="262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WEEK AFTER POST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6" name="Google Shape;676;p38"/>
          <p:cNvSpPr txBox="1"/>
          <p:nvPr>
            <p:ph idx="4294967295" type="ctrTitle"/>
          </p:nvPr>
        </p:nvSpPr>
        <p:spPr>
          <a:xfrm>
            <a:off x="1770450" y="3719584"/>
            <a:ext cx="1090800" cy="262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MONTH AFTER POST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77" name="Google Shape;677;p38"/>
          <p:cNvSpPr txBox="1"/>
          <p:nvPr>
            <p:ph idx="4294967295" type="ctrTitle"/>
          </p:nvPr>
        </p:nvSpPr>
        <p:spPr>
          <a:xfrm>
            <a:off x="1770450" y="4174224"/>
            <a:ext cx="1090800" cy="262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CUSTOM DATE</a:t>
            </a:r>
            <a:endParaRPr sz="1200">
              <a:solidFill>
                <a:srgbClr val="FFFFFF"/>
              </a:solidFill>
            </a:endParaRPr>
          </a:p>
        </p:txBody>
      </p:sp>
      <p:grpSp>
        <p:nvGrpSpPr>
          <p:cNvPr id="678" name="Google Shape;678;p38"/>
          <p:cNvGrpSpPr/>
          <p:nvPr/>
        </p:nvGrpSpPr>
        <p:grpSpPr>
          <a:xfrm>
            <a:off x="2861250" y="1229461"/>
            <a:ext cx="447900" cy="3534064"/>
            <a:chOff x="2861250" y="1229461"/>
            <a:chExt cx="447900" cy="3534064"/>
          </a:xfrm>
        </p:grpSpPr>
        <p:grpSp>
          <p:nvGrpSpPr>
            <p:cNvPr id="679" name="Google Shape;679;p38"/>
            <p:cNvGrpSpPr/>
            <p:nvPr/>
          </p:nvGrpSpPr>
          <p:grpSpPr>
            <a:xfrm>
              <a:off x="2861250" y="1229461"/>
              <a:ext cx="447900" cy="3534064"/>
              <a:chOff x="2861250" y="1229461"/>
              <a:chExt cx="447900" cy="3534064"/>
            </a:xfrm>
          </p:grpSpPr>
          <p:grpSp>
            <p:nvGrpSpPr>
              <p:cNvPr id="680" name="Google Shape;680;p38"/>
              <p:cNvGrpSpPr/>
              <p:nvPr/>
            </p:nvGrpSpPr>
            <p:grpSpPr>
              <a:xfrm>
                <a:off x="2861250" y="1229461"/>
                <a:ext cx="447900" cy="3534064"/>
                <a:chOff x="2861250" y="1229461"/>
                <a:chExt cx="447900" cy="3534064"/>
              </a:xfrm>
            </p:grpSpPr>
            <p:cxnSp>
              <p:nvCxnSpPr>
                <p:cNvPr id="681" name="Google Shape;681;p38"/>
                <p:cNvCxnSpPr/>
                <p:nvPr/>
              </p:nvCxnSpPr>
              <p:spPr>
                <a:xfrm>
                  <a:off x="308520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11E4C1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682" name="Google Shape;682;p38"/>
                <p:cNvSpPr/>
                <p:nvPr/>
              </p:nvSpPr>
              <p:spPr>
                <a:xfrm>
                  <a:off x="2861250" y="1229461"/>
                  <a:ext cx="447900" cy="447900"/>
                </a:xfrm>
                <a:prstGeom prst="ellipse">
                  <a:avLst/>
                </a:prstGeom>
                <a:solidFill>
                  <a:srgbClr val="10D6B6">
                    <a:alpha val="70590"/>
                  </a:srgbClr>
                </a:solidFill>
                <a:ln cap="flat" cmpd="sng" w="19050">
                  <a:solidFill>
                    <a:srgbClr val="11E4C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83" name="Google Shape;683;p38"/>
              <p:cNvSpPr/>
              <p:nvPr/>
            </p:nvSpPr>
            <p:spPr>
              <a:xfrm>
                <a:off x="3029747" y="1327356"/>
                <a:ext cx="110924" cy="238540"/>
              </a:xfrm>
              <a:custGeom>
                <a:rect b="b" l="l" r="r" t="t"/>
                <a:pathLst>
                  <a:path extrusionOk="0" h="39025" w="18147">
                    <a:moveTo>
                      <a:pt x="12195" y="1"/>
                    </a:moveTo>
                    <a:cubicBezTo>
                      <a:pt x="3805" y="1"/>
                      <a:pt x="3935" y="6635"/>
                      <a:pt x="3935" y="7578"/>
                    </a:cubicBezTo>
                    <a:lnTo>
                      <a:pt x="3935" y="12878"/>
                    </a:lnTo>
                    <a:lnTo>
                      <a:pt x="0" y="12878"/>
                    </a:lnTo>
                    <a:lnTo>
                      <a:pt x="0" y="19512"/>
                    </a:lnTo>
                    <a:lnTo>
                      <a:pt x="3935" y="19512"/>
                    </a:lnTo>
                    <a:lnTo>
                      <a:pt x="3935" y="39024"/>
                    </a:lnTo>
                    <a:lnTo>
                      <a:pt x="12065" y="39024"/>
                    </a:lnTo>
                    <a:lnTo>
                      <a:pt x="12065" y="19512"/>
                    </a:lnTo>
                    <a:lnTo>
                      <a:pt x="17496" y="19512"/>
                    </a:lnTo>
                    <a:cubicBezTo>
                      <a:pt x="17496" y="19512"/>
                      <a:pt x="18016" y="16390"/>
                      <a:pt x="18146" y="12878"/>
                    </a:cubicBezTo>
                    <a:lnTo>
                      <a:pt x="12065" y="12878"/>
                    </a:lnTo>
                    <a:lnTo>
                      <a:pt x="12065" y="8391"/>
                    </a:lnTo>
                    <a:cubicBezTo>
                      <a:pt x="12065" y="7740"/>
                      <a:pt x="12878" y="6765"/>
                      <a:pt x="13821" y="6765"/>
                    </a:cubicBezTo>
                    <a:lnTo>
                      <a:pt x="18146" y="6765"/>
                    </a:lnTo>
                    <a:lnTo>
                      <a:pt x="181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4" name="Google Shape;684;p38"/>
            <p:cNvGrpSpPr/>
            <p:nvPr/>
          </p:nvGrpSpPr>
          <p:grpSpPr>
            <a:xfrm>
              <a:off x="3016500" y="2051800"/>
              <a:ext cx="137400" cy="2322350"/>
              <a:chOff x="3016500" y="2051800"/>
              <a:chExt cx="137400" cy="2322350"/>
            </a:xfrm>
          </p:grpSpPr>
          <p:sp>
            <p:nvSpPr>
              <p:cNvPr id="685" name="Google Shape;685;p38"/>
              <p:cNvSpPr/>
              <p:nvPr/>
            </p:nvSpPr>
            <p:spPr>
              <a:xfrm>
                <a:off x="3016500" y="2051800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8"/>
              <p:cNvSpPr/>
              <p:nvPr/>
            </p:nvSpPr>
            <p:spPr>
              <a:xfrm>
                <a:off x="3016500" y="2492863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8"/>
              <p:cNvSpPr/>
              <p:nvPr/>
            </p:nvSpPr>
            <p:spPr>
              <a:xfrm>
                <a:off x="3016500" y="2923738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8"/>
              <p:cNvSpPr/>
              <p:nvPr/>
            </p:nvSpPr>
            <p:spPr>
              <a:xfrm>
                <a:off x="3016500" y="3341063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8"/>
              <p:cNvSpPr/>
              <p:nvPr/>
            </p:nvSpPr>
            <p:spPr>
              <a:xfrm>
                <a:off x="3016500" y="3795688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8"/>
              <p:cNvSpPr/>
              <p:nvPr/>
            </p:nvSpPr>
            <p:spPr>
              <a:xfrm>
                <a:off x="3016500" y="4236750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1" name="Google Shape;691;p38"/>
          <p:cNvGrpSpPr/>
          <p:nvPr/>
        </p:nvGrpSpPr>
        <p:grpSpPr>
          <a:xfrm>
            <a:off x="3661950" y="1229461"/>
            <a:ext cx="447900" cy="3534064"/>
            <a:chOff x="3661950" y="1229461"/>
            <a:chExt cx="447900" cy="3534064"/>
          </a:xfrm>
        </p:grpSpPr>
        <p:grpSp>
          <p:nvGrpSpPr>
            <p:cNvPr id="692" name="Google Shape;692;p38"/>
            <p:cNvGrpSpPr/>
            <p:nvPr/>
          </p:nvGrpSpPr>
          <p:grpSpPr>
            <a:xfrm>
              <a:off x="3661950" y="1229461"/>
              <a:ext cx="447900" cy="3534064"/>
              <a:chOff x="3661950" y="1229461"/>
              <a:chExt cx="447900" cy="3534064"/>
            </a:xfrm>
          </p:grpSpPr>
          <p:grpSp>
            <p:nvGrpSpPr>
              <p:cNvPr id="693" name="Google Shape;693;p38"/>
              <p:cNvGrpSpPr/>
              <p:nvPr/>
            </p:nvGrpSpPr>
            <p:grpSpPr>
              <a:xfrm>
                <a:off x="3661950" y="1229461"/>
                <a:ext cx="447900" cy="3534064"/>
                <a:chOff x="3661950" y="1229461"/>
                <a:chExt cx="447900" cy="3534064"/>
              </a:xfrm>
            </p:grpSpPr>
            <p:cxnSp>
              <p:nvCxnSpPr>
                <p:cNvPr id="694" name="Google Shape;694;p38"/>
                <p:cNvCxnSpPr/>
                <p:nvPr/>
              </p:nvCxnSpPr>
              <p:spPr>
                <a:xfrm>
                  <a:off x="388590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00FFFF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695" name="Google Shape;695;p38"/>
                <p:cNvSpPr/>
                <p:nvPr/>
              </p:nvSpPr>
              <p:spPr>
                <a:xfrm>
                  <a:off x="3661950" y="1229461"/>
                  <a:ext cx="447900" cy="447900"/>
                </a:xfrm>
                <a:prstGeom prst="ellipse">
                  <a:avLst/>
                </a:prstGeom>
                <a:solidFill>
                  <a:srgbClr val="00FFFF">
                    <a:alpha val="45380"/>
                  </a:srgbClr>
                </a:solidFill>
                <a:ln cap="flat" cmpd="sng" w="19050">
                  <a:solidFill>
                    <a:srgbClr val="00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96" name="Google Shape;696;p38"/>
              <p:cNvSpPr/>
              <p:nvPr/>
            </p:nvSpPr>
            <p:spPr>
              <a:xfrm>
                <a:off x="3766626" y="1364346"/>
                <a:ext cx="238540" cy="164561"/>
              </a:xfrm>
              <a:custGeom>
                <a:rect b="b" l="l" r="r" t="t"/>
                <a:pathLst>
                  <a:path extrusionOk="0" h="26922" w="39025">
                    <a:moveTo>
                      <a:pt x="27350" y="0"/>
                    </a:moveTo>
                    <a:lnTo>
                      <a:pt x="27350" y="0"/>
                    </a:lnTo>
                    <a:cubicBezTo>
                      <a:pt x="26197" y="125"/>
                      <a:pt x="25134" y="638"/>
                      <a:pt x="24332" y="1395"/>
                    </a:cubicBezTo>
                    <a:lnTo>
                      <a:pt x="24332" y="1395"/>
                    </a:lnTo>
                    <a:cubicBezTo>
                      <a:pt x="24579" y="1133"/>
                      <a:pt x="24781" y="747"/>
                      <a:pt x="24781" y="261"/>
                    </a:cubicBezTo>
                    <a:lnTo>
                      <a:pt x="24781" y="261"/>
                    </a:lnTo>
                    <a:cubicBezTo>
                      <a:pt x="21951" y="2179"/>
                      <a:pt x="20163" y="6114"/>
                      <a:pt x="18700" y="9756"/>
                    </a:cubicBezTo>
                    <a:cubicBezTo>
                      <a:pt x="17594" y="8683"/>
                      <a:pt x="16651" y="7870"/>
                      <a:pt x="15838" y="7447"/>
                    </a:cubicBezTo>
                    <a:cubicBezTo>
                      <a:pt x="13269" y="6114"/>
                      <a:pt x="10407" y="4748"/>
                      <a:pt x="5822" y="2992"/>
                    </a:cubicBezTo>
                    <a:lnTo>
                      <a:pt x="5822" y="2992"/>
                    </a:lnTo>
                    <a:cubicBezTo>
                      <a:pt x="5692" y="4488"/>
                      <a:pt x="6505" y="6504"/>
                      <a:pt x="9074" y="7870"/>
                    </a:cubicBezTo>
                    <a:cubicBezTo>
                      <a:pt x="8521" y="7870"/>
                      <a:pt x="7578" y="8000"/>
                      <a:pt x="6765" y="8130"/>
                    </a:cubicBezTo>
                    <a:cubicBezTo>
                      <a:pt x="7025" y="9886"/>
                      <a:pt x="8131" y="11382"/>
                      <a:pt x="11090" y="12065"/>
                    </a:cubicBezTo>
                    <a:cubicBezTo>
                      <a:pt x="9757" y="12195"/>
                      <a:pt x="9074" y="12455"/>
                      <a:pt x="8391" y="13138"/>
                    </a:cubicBezTo>
                    <a:cubicBezTo>
                      <a:pt x="9015" y="14268"/>
                      <a:pt x="10320" y="15480"/>
                      <a:pt x="12602" y="15480"/>
                    </a:cubicBezTo>
                    <a:cubicBezTo>
                      <a:pt x="12816" y="15480"/>
                      <a:pt x="13038" y="15469"/>
                      <a:pt x="13269" y="15447"/>
                    </a:cubicBezTo>
                    <a:lnTo>
                      <a:pt x="13269" y="15447"/>
                    </a:lnTo>
                    <a:cubicBezTo>
                      <a:pt x="10330" y="16733"/>
                      <a:pt x="11829" y="18855"/>
                      <a:pt x="14050" y="18855"/>
                    </a:cubicBezTo>
                    <a:cubicBezTo>
                      <a:pt x="14188" y="18855"/>
                      <a:pt x="14329" y="18846"/>
                      <a:pt x="14472" y="18829"/>
                    </a:cubicBezTo>
                    <a:lnTo>
                      <a:pt x="14472" y="18829"/>
                    </a:lnTo>
                    <a:cubicBezTo>
                      <a:pt x="12352" y="20949"/>
                      <a:pt x="9610" y="21931"/>
                      <a:pt x="6946" y="21931"/>
                    </a:cubicBezTo>
                    <a:cubicBezTo>
                      <a:pt x="4337" y="21931"/>
                      <a:pt x="1803" y="20990"/>
                      <a:pt x="1" y="19252"/>
                    </a:cubicBezTo>
                    <a:lnTo>
                      <a:pt x="1" y="19252"/>
                    </a:lnTo>
                    <a:cubicBezTo>
                      <a:pt x="3943" y="24613"/>
                      <a:pt x="9785" y="26921"/>
                      <a:pt x="15554" y="26921"/>
                    </a:cubicBezTo>
                    <a:cubicBezTo>
                      <a:pt x="24064" y="26921"/>
                      <a:pt x="32416" y="21899"/>
                      <a:pt x="34276" y="14244"/>
                    </a:cubicBezTo>
                    <a:cubicBezTo>
                      <a:pt x="36715" y="14244"/>
                      <a:pt x="38049" y="13431"/>
                      <a:pt x="39024" y="12455"/>
                    </a:cubicBezTo>
                    <a:lnTo>
                      <a:pt x="39024" y="12455"/>
                    </a:lnTo>
                    <a:cubicBezTo>
                      <a:pt x="38637" y="12538"/>
                      <a:pt x="38195" y="12574"/>
                      <a:pt x="37736" y="12574"/>
                    </a:cubicBezTo>
                    <a:cubicBezTo>
                      <a:pt x="36575" y="12574"/>
                      <a:pt x="35306" y="12345"/>
                      <a:pt x="34537" y="12065"/>
                    </a:cubicBezTo>
                    <a:cubicBezTo>
                      <a:pt x="36715" y="11805"/>
                      <a:pt x="38211" y="10829"/>
                      <a:pt x="38732" y="9496"/>
                    </a:cubicBezTo>
                    <a:lnTo>
                      <a:pt x="38732" y="9496"/>
                    </a:lnTo>
                    <a:cubicBezTo>
                      <a:pt x="38222" y="9787"/>
                      <a:pt x="36737" y="10168"/>
                      <a:pt x="35462" y="10168"/>
                    </a:cubicBezTo>
                    <a:cubicBezTo>
                      <a:pt x="35026" y="10168"/>
                      <a:pt x="34616" y="10124"/>
                      <a:pt x="34276" y="10016"/>
                    </a:cubicBezTo>
                    <a:cubicBezTo>
                      <a:pt x="34146" y="9626"/>
                      <a:pt x="33984" y="9366"/>
                      <a:pt x="33984" y="9073"/>
                    </a:cubicBezTo>
                    <a:cubicBezTo>
                      <a:pt x="32954" y="5454"/>
                      <a:pt x="29680" y="2554"/>
                      <a:pt x="26171" y="2554"/>
                    </a:cubicBezTo>
                    <a:cubicBezTo>
                      <a:pt x="26022" y="2554"/>
                      <a:pt x="25873" y="2559"/>
                      <a:pt x="25724" y="2569"/>
                    </a:cubicBezTo>
                    <a:cubicBezTo>
                      <a:pt x="26016" y="2439"/>
                      <a:pt x="26277" y="2439"/>
                      <a:pt x="26667" y="2309"/>
                    </a:cubicBezTo>
                    <a:cubicBezTo>
                      <a:pt x="27090" y="2179"/>
                      <a:pt x="29398" y="1757"/>
                      <a:pt x="28976" y="944"/>
                    </a:cubicBezTo>
                    <a:cubicBezTo>
                      <a:pt x="28917" y="759"/>
                      <a:pt x="28724" y="687"/>
                      <a:pt x="28453" y="687"/>
                    </a:cubicBezTo>
                    <a:cubicBezTo>
                      <a:pt x="27531" y="687"/>
                      <a:pt x="25706" y="1526"/>
                      <a:pt x="25203" y="1626"/>
                    </a:cubicBezTo>
                    <a:cubicBezTo>
                      <a:pt x="26016" y="1366"/>
                      <a:pt x="27220" y="944"/>
                      <a:pt x="273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7" name="Google Shape;697;p38"/>
            <p:cNvSpPr/>
            <p:nvPr/>
          </p:nvSpPr>
          <p:spPr>
            <a:xfrm>
              <a:off x="3817200" y="2051800"/>
              <a:ext cx="137400" cy="137400"/>
            </a:xfrm>
            <a:prstGeom prst="ellipse">
              <a:avLst/>
            </a:prstGeom>
            <a:solidFill>
              <a:srgbClr val="00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8"/>
            <p:cNvSpPr/>
            <p:nvPr/>
          </p:nvSpPr>
          <p:spPr>
            <a:xfrm>
              <a:off x="3817200" y="3795688"/>
              <a:ext cx="137400" cy="137400"/>
            </a:xfrm>
            <a:prstGeom prst="ellipse">
              <a:avLst/>
            </a:prstGeom>
            <a:solidFill>
              <a:srgbClr val="00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" name="Google Shape;699;p38"/>
          <p:cNvGrpSpPr/>
          <p:nvPr/>
        </p:nvGrpSpPr>
        <p:grpSpPr>
          <a:xfrm>
            <a:off x="4442300" y="1229461"/>
            <a:ext cx="447900" cy="3534064"/>
            <a:chOff x="4442300" y="1229461"/>
            <a:chExt cx="447900" cy="3534064"/>
          </a:xfrm>
        </p:grpSpPr>
        <p:grpSp>
          <p:nvGrpSpPr>
            <p:cNvPr id="700" name="Google Shape;700;p38"/>
            <p:cNvGrpSpPr/>
            <p:nvPr/>
          </p:nvGrpSpPr>
          <p:grpSpPr>
            <a:xfrm>
              <a:off x="4442300" y="1229461"/>
              <a:ext cx="447900" cy="3534064"/>
              <a:chOff x="4442300" y="1229461"/>
              <a:chExt cx="447900" cy="3534064"/>
            </a:xfrm>
          </p:grpSpPr>
          <p:grpSp>
            <p:nvGrpSpPr>
              <p:cNvPr id="701" name="Google Shape;701;p38"/>
              <p:cNvGrpSpPr/>
              <p:nvPr/>
            </p:nvGrpSpPr>
            <p:grpSpPr>
              <a:xfrm>
                <a:off x="4442300" y="1229461"/>
                <a:ext cx="447900" cy="3534064"/>
                <a:chOff x="4442300" y="1229461"/>
                <a:chExt cx="447900" cy="3534064"/>
              </a:xfrm>
            </p:grpSpPr>
            <p:cxnSp>
              <p:nvCxnSpPr>
                <p:cNvPr id="702" name="Google Shape;702;p38"/>
                <p:cNvCxnSpPr/>
                <p:nvPr/>
              </p:nvCxnSpPr>
              <p:spPr>
                <a:xfrm>
                  <a:off x="466625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E613D5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703" name="Google Shape;703;p38"/>
                <p:cNvSpPr/>
                <p:nvPr/>
              </p:nvSpPr>
              <p:spPr>
                <a:xfrm>
                  <a:off x="4442300" y="1229461"/>
                  <a:ext cx="447900" cy="447900"/>
                </a:xfrm>
                <a:prstGeom prst="ellipse">
                  <a:avLst/>
                </a:prstGeom>
                <a:solidFill>
                  <a:srgbClr val="E613D5">
                    <a:alpha val="48850"/>
                  </a:srgbClr>
                </a:solidFill>
                <a:ln cap="flat" cmpd="sng" w="19050">
                  <a:solidFill>
                    <a:srgbClr val="E613D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04" name="Google Shape;704;p38"/>
              <p:cNvSpPr/>
              <p:nvPr/>
            </p:nvSpPr>
            <p:spPr>
              <a:xfrm>
                <a:off x="4558927" y="1344137"/>
                <a:ext cx="214638" cy="204980"/>
              </a:xfrm>
              <a:custGeom>
                <a:rect b="b" l="l" r="r" t="t"/>
                <a:pathLst>
                  <a:path extrusionOk="0" h="37269" w="39025">
                    <a:moveTo>
                      <a:pt x="4748" y="1"/>
                    </a:moveTo>
                    <a:cubicBezTo>
                      <a:pt x="1887" y="1"/>
                      <a:pt x="1" y="1919"/>
                      <a:pt x="1" y="4358"/>
                    </a:cubicBezTo>
                    <a:cubicBezTo>
                      <a:pt x="1" y="6797"/>
                      <a:pt x="1757" y="8683"/>
                      <a:pt x="4618" y="8683"/>
                    </a:cubicBezTo>
                    <a:lnTo>
                      <a:pt x="4748" y="8683"/>
                    </a:lnTo>
                    <a:cubicBezTo>
                      <a:pt x="7578" y="8683"/>
                      <a:pt x="9366" y="6797"/>
                      <a:pt x="9366" y="4358"/>
                    </a:cubicBezTo>
                    <a:cubicBezTo>
                      <a:pt x="9366" y="1919"/>
                      <a:pt x="7578" y="1"/>
                      <a:pt x="4748" y="1"/>
                    </a:cubicBezTo>
                    <a:close/>
                    <a:moveTo>
                      <a:pt x="553" y="12196"/>
                    </a:moveTo>
                    <a:lnTo>
                      <a:pt x="553" y="37268"/>
                    </a:lnTo>
                    <a:lnTo>
                      <a:pt x="8813" y="37268"/>
                    </a:lnTo>
                    <a:lnTo>
                      <a:pt x="8813" y="12196"/>
                    </a:lnTo>
                    <a:close/>
                    <a:moveTo>
                      <a:pt x="29398" y="11545"/>
                    </a:moveTo>
                    <a:cubicBezTo>
                      <a:pt x="24943" y="11545"/>
                      <a:pt x="22894" y="13984"/>
                      <a:pt x="21821" y="15740"/>
                    </a:cubicBezTo>
                    <a:lnTo>
                      <a:pt x="21821" y="12196"/>
                    </a:lnTo>
                    <a:lnTo>
                      <a:pt x="13561" y="12196"/>
                    </a:lnTo>
                    <a:lnTo>
                      <a:pt x="13561" y="37268"/>
                    </a:lnTo>
                    <a:lnTo>
                      <a:pt x="21821" y="37268"/>
                    </a:lnTo>
                    <a:lnTo>
                      <a:pt x="21821" y="23187"/>
                    </a:lnTo>
                    <a:cubicBezTo>
                      <a:pt x="21821" y="22504"/>
                      <a:pt x="21951" y="21691"/>
                      <a:pt x="22081" y="21138"/>
                    </a:cubicBezTo>
                    <a:cubicBezTo>
                      <a:pt x="22764" y="19675"/>
                      <a:pt x="24130" y="18179"/>
                      <a:pt x="26439" y="18179"/>
                    </a:cubicBezTo>
                    <a:cubicBezTo>
                      <a:pt x="29398" y="18179"/>
                      <a:pt x="30634" y="20488"/>
                      <a:pt x="30634" y="23870"/>
                    </a:cubicBezTo>
                    <a:lnTo>
                      <a:pt x="30634" y="37268"/>
                    </a:lnTo>
                    <a:lnTo>
                      <a:pt x="39024" y="37268"/>
                    </a:lnTo>
                    <a:lnTo>
                      <a:pt x="39024" y="22927"/>
                    </a:lnTo>
                    <a:cubicBezTo>
                      <a:pt x="39024" y="15187"/>
                      <a:pt x="34959" y="11545"/>
                      <a:pt x="29398" y="115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5" name="Google Shape;705;p38"/>
            <p:cNvSpPr/>
            <p:nvPr/>
          </p:nvSpPr>
          <p:spPr>
            <a:xfrm>
              <a:off x="4597550" y="2051800"/>
              <a:ext cx="137400" cy="137400"/>
            </a:xfrm>
            <a:prstGeom prst="ellipse">
              <a:avLst/>
            </a:prstGeom>
            <a:solidFill>
              <a:srgbClr val="E61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8"/>
            <p:cNvSpPr/>
            <p:nvPr/>
          </p:nvSpPr>
          <p:spPr>
            <a:xfrm>
              <a:off x="4597550" y="3341063"/>
              <a:ext cx="137400" cy="137400"/>
            </a:xfrm>
            <a:prstGeom prst="ellipse">
              <a:avLst/>
            </a:prstGeom>
            <a:solidFill>
              <a:srgbClr val="E61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8"/>
            <p:cNvSpPr/>
            <p:nvPr/>
          </p:nvSpPr>
          <p:spPr>
            <a:xfrm>
              <a:off x="4597550" y="3795688"/>
              <a:ext cx="137400" cy="137400"/>
            </a:xfrm>
            <a:prstGeom prst="ellipse">
              <a:avLst/>
            </a:prstGeom>
            <a:solidFill>
              <a:srgbClr val="E61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" name="Google Shape;708;p38"/>
          <p:cNvGrpSpPr/>
          <p:nvPr/>
        </p:nvGrpSpPr>
        <p:grpSpPr>
          <a:xfrm>
            <a:off x="5222650" y="1229461"/>
            <a:ext cx="447900" cy="3534064"/>
            <a:chOff x="5222650" y="1229461"/>
            <a:chExt cx="447900" cy="3534064"/>
          </a:xfrm>
        </p:grpSpPr>
        <p:grpSp>
          <p:nvGrpSpPr>
            <p:cNvPr id="709" name="Google Shape;709;p38"/>
            <p:cNvGrpSpPr/>
            <p:nvPr/>
          </p:nvGrpSpPr>
          <p:grpSpPr>
            <a:xfrm>
              <a:off x="5222650" y="1229461"/>
              <a:ext cx="447900" cy="3534064"/>
              <a:chOff x="5222650" y="1229461"/>
              <a:chExt cx="447900" cy="3534064"/>
            </a:xfrm>
          </p:grpSpPr>
          <p:grpSp>
            <p:nvGrpSpPr>
              <p:cNvPr id="710" name="Google Shape;710;p38"/>
              <p:cNvGrpSpPr/>
              <p:nvPr/>
            </p:nvGrpSpPr>
            <p:grpSpPr>
              <a:xfrm>
                <a:off x="5222650" y="1229461"/>
                <a:ext cx="447900" cy="3534064"/>
                <a:chOff x="5222650" y="1229461"/>
                <a:chExt cx="447900" cy="3534064"/>
              </a:xfrm>
            </p:grpSpPr>
            <p:cxnSp>
              <p:nvCxnSpPr>
                <p:cNvPr id="711" name="Google Shape;711;p38"/>
                <p:cNvCxnSpPr/>
                <p:nvPr/>
              </p:nvCxnSpPr>
              <p:spPr>
                <a:xfrm>
                  <a:off x="545345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7337D4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712" name="Google Shape;712;p38"/>
                <p:cNvSpPr/>
                <p:nvPr/>
              </p:nvSpPr>
              <p:spPr>
                <a:xfrm>
                  <a:off x="5222650" y="1229461"/>
                  <a:ext cx="447900" cy="447900"/>
                </a:xfrm>
                <a:prstGeom prst="ellipse">
                  <a:avLst/>
                </a:prstGeom>
                <a:solidFill>
                  <a:srgbClr val="7337D4">
                    <a:alpha val="62310"/>
                  </a:srgbClr>
                </a:solidFill>
                <a:ln cap="flat" cmpd="sng" w="19050">
                  <a:solidFill>
                    <a:srgbClr val="7337D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13" name="Google Shape;713;p38"/>
              <p:cNvSpPr/>
              <p:nvPr/>
            </p:nvSpPr>
            <p:spPr>
              <a:xfrm>
                <a:off x="5318111" y="1356468"/>
                <a:ext cx="256980" cy="180317"/>
              </a:xfrm>
              <a:custGeom>
                <a:rect b="b" l="l" r="r" t="t"/>
                <a:pathLst>
                  <a:path extrusionOk="0" h="27383" w="39025">
                    <a:moveTo>
                      <a:pt x="39024" y="5822"/>
                    </a:moveTo>
                    <a:cubicBezTo>
                      <a:pt x="39024" y="2570"/>
                      <a:pt x="36292" y="1"/>
                      <a:pt x="33040" y="1"/>
                    </a:cubicBezTo>
                    <a:lnTo>
                      <a:pt x="5822" y="1"/>
                    </a:lnTo>
                    <a:cubicBezTo>
                      <a:pt x="2570" y="1"/>
                      <a:pt x="0" y="2570"/>
                      <a:pt x="0" y="5822"/>
                    </a:cubicBezTo>
                    <a:lnTo>
                      <a:pt x="0" y="21529"/>
                    </a:lnTo>
                    <a:cubicBezTo>
                      <a:pt x="0" y="24651"/>
                      <a:pt x="2570" y="27382"/>
                      <a:pt x="5822" y="27382"/>
                    </a:cubicBezTo>
                    <a:lnTo>
                      <a:pt x="33040" y="27382"/>
                    </a:lnTo>
                    <a:cubicBezTo>
                      <a:pt x="36292" y="27382"/>
                      <a:pt x="39024" y="24651"/>
                      <a:pt x="39024" y="21529"/>
                    </a:cubicBezTo>
                    <a:close/>
                    <a:moveTo>
                      <a:pt x="15577" y="20326"/>
                    </a:moveTo>
                    <a:lnTo>
                      <a:pt x="15577" y="5562"/>
                    </a:lnTo>
                    <a:lnTo>
                      <a:pt x="26699" y="12879"/>
                    </a:lnTo>
                    <a:close/>
                    <a:moveTo>
                      <a:pt x="15577" y="20326"/>
                    </a:moveTo>
                    <a:lnTo>
                      <a:pt x="15577" y="203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4" name="Google Shape;714;p38"/>
            <p:cNvSpPr/>
            <p:nvPr/>
          </p:nvSpPr>
          <p:spPr>
            <a:xfrm>
              <a:off x="5384686" y="2492863"/>
              <a:ext cx="137400" cy="137400"/>
            </a:xfrm>
            <a:prstGeom prst="ellipse">
              <a:avLst/>
            </a:prstGeom>
            <a:solidFill>
              <a:srgbClr val="733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38"/>
          <p:cNvGrpSpPr/>
          <p:nvPr/>
        </p:nvGrpSpPr>
        <p:grpSpPr>
          <a:xfrm>
            <a:off x="6003000" y="1229461"/>
            <a:ext cx="447900" cy="3534064"/>
            <a:chOff x="6003000" y="1229461"/>
            <a:chExt cx="447900" cy="3534064"/>
          </a:xfrm>
        </p:grpSpPr>
        <p:grpSp>
          <p:nvGrpSpPr>
            <p:cNvPr id="716" name="Google Shape;716;p38"/>
            <p:cNvGrpSpPr/>
            <p:nvPr/>
          </p:nvGrpSpPr>
          <p:grpSpPr>
            <a:xfrm>
              <a:off x="6003000" y="1229461"/>
              <a:ext cx="447900" cy="3534064"/>
              <a:chOff x="6003000" y="1229461"/>
              <a:chExt cx="447900" cy="3534064"/>
            </a:xfrm>
          </p:grpSpPr>
          <p:grpSp>
            <p:nvGrpSpPr>
              <p:cNvPr id="717" name="Google Shape;717;p38"/>
              <p:cNvGrpSpPr/>
              <p:nvPr/>
            </p:nvGrpSpPr>
            <p:grpSpPr>
              <a:xfrm>
                <a:off x="6003000" y="1229461"/>
                <a:ext cx="447900" cy="3534064"/>
                <a:chOff x="6003000" y="1229461"/>
                <a:chExt cx="447900" cy="3534064"/>
              </a:xfrm>
            </p:grpSpPr>
            <p:cxnSp>
              <p:nvCxnSpPr>
                <p:cNvPr id="718" name="Google Shape;718;p38"/>
                <p:cNvCxnSpPr/>
                <p:nvPr/>
              </p:nvCxnSpPr>
              <p:spPr>
                <a:xfrm>
                  <a:off x="623380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00FFFF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719" name="Google Shape;719;p38"/>
                <p:cNvSpPr/>
                <p:nvPr/>
              </p:nvSpPr>
              <p:spPr>
                <a:xfrm>
                  <a:off x="6003000" y="1229461"/>
                  <a:ext cx="447900" cy="447900"/>
                </a:xfrm>
                <a:prstGeom prst="ellipse">
                  <a:avLst/>
                </a:prstGeom>
                <a:solidFill>
                  <a:srgbClr val="00FFFF">
                    <a:alpha val="45380"/>
                  </a:srgbClr>
                </a:solidFill>
                <a:ln cap="flat" cmpd="sng" w="19050">
                  <a:solidFill>
                    <a:srgbClr val="00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20" name="Google Shape;720;p38"/>
              <p:cNvSpPr/>
              <p:nvPr/>
            </p:nvSpPr>
            <p:spPr>
              <a:xfrm>
                <a:off x="6136703" y="1356396"/>
                <a:ext cx="180489" cy="180460"/>
              </a:xfrm>
              <a:custGeom>
                <a:rect b="b" l="l" r="r" t="t"/>
                <a:pathLst>
                  <a:path extrusionOk="0" h="119907" w="119926">
                    <a:moveTo>
                      <a:pt x="98708" y="14513"/>
                    </a:moveTo>
                    <a:cubicBezTo>
                      <a:pt x="102529" y="14588"/>
                      <a:pt x="105656" y="17790"/>
                      <a:pt x="105656" y="21611"/>
                    </a:cubicBezTo>
                    <a:cubicBezTo>
                      <a:pt x="105656" y="25431"/>
                      <a:pt x="102454" y="28558"/>
                      <a:pt x="98633" y="28558"/>
                    </a:cubicBezTo>
                    <a:cubicBezTo>
                      <a:pt x="94720" y="28558"/>
                      <a:pt x="91611" y="25356"/>
                      <a:pt x="91611" y="21461"/>
                    </a:cubicBezTo>
                    <a:cubicBezTo>
                      <a:pt x="91686" y="17641"/>
                      <a:pt x="94888" y="14513"/>
                      <a:pt x="98708" y="14513"/>
                    </a:cubicBezTo>
                    <a:close/>
                    <a:moveTo>
                      <a:pt x="60000" y="28558"/>
                    </a:moveTo>
                    <a:cubicBezTo>
                      <a:pt x="77472" y="28558"/>
                      <a:pt x="91686" y="42828"/>
                      <a:pt x="91611" y="60244"/>
                    </a:cubicBezTo>
                    <a:cubicBezTo>
                      <a:pt x="91611" y="77641"/>
                      <a:pt x="77397" y="91761"/>
                      <a:pt x="60000" y="91761"/>
                    </a:cubicBezTo>
                    <a:cubicBezTo>
                      <a:pt x="42603" y="91761"/>
                      <a:pt x="28408" y="77566"/>
                      <a:pt x="28408" y="60150"/>
                    </a:cubicBezTo>
                    <a:cubicBezTo>
                      <a:pt x="28483" y="42753"/>
                      <a:pt x="42603" y="28558"/>
                      <a:pt x="60000" y="28558"/>
                    </a:cubicBezTo>
                    <a:close/>
                    <a:moveTo>
                      <a:pt x="15524" y="0"/>
                    </a:moveTo>
                    <a:cubicBezTo>
                      <a:pt x="13577" y="693"/>
                      <a:pt x="11461" y="1086"/>
                      <a:pt x="9588" y="2023"/>
                    </a:cubicBezTo>
                    <a:cubicBezTo>
                      <a:pt x="3502" y="5300"/>
                      <a:pt x="150" y="10524"/>
                      <a:pt x="150" y="17397"/>
                    </a:cubicBezTo>
                    <a:cubicBezTo>
                      <a:pt x="0" y="45805"/>
                      <a:pt x="75" y="74120"/>
                      <a:pt x="75" y="102454"/>
                    </a:cubicBezTo>
                    <a:cubicBezTo>
                      <a:pt x="75" y="112042"/>
                      <a:pt x="7884" y="119851"/>
                      <a:pt x="17472" y="119851"/>
                    </a:cubicBezTo>
                    <a:cubicBezTo>
                      <a:pt x="31639" y="119888"/>
                      <a:pt x="45820" y="119907"/>
                      <a:pt x="60000" y="119907"/>
                    </a:cubicBezTo>
                    <a:cubicBezTo>
                      <a:pt x="74181" y="119907"/>
                      <a:pt x="88362" y="119888"/>
                      <a:pt x="102529" y="119851"/>
                    </a:cubicBezTo>
                    <a:cubicBezTo>
                      <a:pt x="111105" y="119851"/>
                      <a:pt x="118296" y="113615"/>
                      <a:pt x="119701" y="105094"/>
                    </a:cubicBezTo>
                    <a:cubicBezTo>
                      <a:pt x="119776" y="104794"/>
                      <a:pt x="119851" y="104476"/>
                      <a:pt x="119926" y="104158"/>
                    </a:cubicBezTo>
                    <a:lnTo>
                      <a:pt x="119926" y="15450"/>
                    </a:lnTo>
                    <a:cubicBezTo>
                      <a:pt x="119776" y="14738"/>
                      <a:pt x="119607" y="13970"/>
                      <a:pt x="119383" y="13259"/>
                    </a:cubicBezTo>
                    <a:cubicBezTo>
                      <a:pt x="117266" y="6086"/>
                      <a:pt x="112510" y="1723"/>
                      <a:pt x="105094" y="225"/>
                    </a:cubicBezTo>
                    <a:cubicBezTo>
                      <a:pt x="104869" y="225"/>
                      <a:pt x="104720" y="75"/>
                      <a:pt x="1044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1" name="Google Shape;721;p38"/>
            <p:cNvGrpSpPr/>
            <p:nvPr/>
          </p:nvGrpSpPr>
          <p:grpSpPr>
            <a:xfrm>
              <a:off x="6165036" y="2923738"/>
              <a:ext cx="137400" cy="1009350"/>
              <a:chOff x="6165036" y="2923738"/>
              <a:chExt cx="137400" cy="1009350"/>
            </a:xfrm>
          </p:grpSpPr>
          <p:sp>
            <p:nvSpPr>
              <p:cNvPr id="722" name="Google Shape;722;p38"/>
              <p:cNvSpPr/>
              <p:nvPr/>
            </p:nvSpPr>
            <p:spPr>
              <a:xfrm>
                <a:off x="6165036" y="2923738"/>
                <a:ext cx="137400" cy="1374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38"/>
              <p:cNvSpPr/>
              <p:nvPr/>
            </p:nvSpPr>
            <p:spPr>
              <a:xfrm>
                <a:off x="6165036" y="3795688"/>
                <a:ext cx="137400" cy="1374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4" name="Google Shape;724;p38"/>
          <p:cNvGrpSpPr/>
          <p:nvPr/>
        </p:nvGrpSpPr>
        <p:grpSpPr>
          <a:xfrm>
            <a:off x="6783350" y="1229461"/>
            <a:ext cx="447900" cy="3534064"/>
            <a:chOff x="6783350" y="1229461"/>
            <a:chExt cx="447900" cy="3534064"/>
          </a:xfrm>
        </p:grpSpPr>
        <p:grpSp>
          <p:nvGrpSpPr>
            <p:cNvPr id="725" name="Google Shape;725;p38"/>
            <p:cNvGrpSpPr/>
            <p:nvPr/>
          </p:nvGrpSpPr>
          <p:grpSpPr>
            <a:xfrm>
              <a:off x="6783350" y="1229461"/>
              <a:ext cx="447900" cy="3534064"/>
              <a:chOff x="6783350" y="1229461"/>
              <a:chExt cx="447900" cy="3534064"/>
            </a:xfrm>
          </p:grpSpPr>
          <p:grpSp>
            <p:nvGrpSpPr>
              <p:cNvPr id="726" name="Google Shape;726;p38"/>
              <p:cNvGrpSpPr/>
              <p:nvPr/>
            </p:nvGrpSpPr>
            <p:grpSpPr>
              <a:xfrm>
                <a:off x="6783350" y="1229461"/>
                <a:ext cx="447900" cy="3534064"/>
                <a:chOff x="6783350" y="1229461"/>
                <a:chExt cx="447900" cy="3534064"/>
              </a:xfrm>
            </p:grpSpPr>
            <p:cxnSp>
              <p:nvCxnSpPr>
                <p:cNvPr id="727" name="Google Shape;727;p38"/>
                <p:cNvCxnSpPr/>
                <p:nvPr/>
              </p:nvCxnSpPr>
              <p:spPr>
                <a:xfrm>
                  <a:off x="702100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11E4C1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728" name="Google Shape;728;p38"/>
                <p:cNvSpPr/>
                <p:nvPr/>
              </p:nvSpPr>
              <p:spPr>
                <a:xfrm>
                  <a:off x="6783350" y="1229461"/>
                  <a:ext cx="447900" cy="447900"/>
                </a:xfrm>
                <a:prstGeom prst="ellipse">
                  <a:avLst/>
                </a:prstGeom>
                <a:solidFill>
                  <a:srgbClr val="10D6B6">
                    <a:alpha val="70590"/>
                  </a:srgbClr>
                </a:solidFill>
                <a:ln cap="flat" cmpd="sng" w="19050">
                  <a:solidFill>
                    <a:srgbClr val="10D6B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9" name="Google Shape;729;p38"/>
              <p:cNvGrpSpPr/>
              <p:nvPr/>
            </p:nvGrpSpPr>
            <p:grpSpPr>
              <a:xfrm>
                <a:off x="6878803" y="1376205"/>
                <a:ext cx="250854" cy="154413"/>
                <a:chOff x="1581175" y="2436715"/>
                <a:chExt cx="426478" cy="262518"/>
              </a:xfrm>
            </p:grpSpPr>
            <p:sp>
              <p:nvSpPr>
                <p:cNvPr id="730" name="Google Shape;730;p38"/>
                <p:cNvSpPr/>
                <p:nvPr/>
              </p:nvSpPr>
              <p:spPr>
                <a:xfrm>
                  <a:off x="1893697" y="2511687"/>
                  <a:ext cx="113956" cy="112442"/>
                </a:xfrm>
                <a:custGeom>
                  <a:rect b="b" l="l" r="r" t="t"/>
                  <a:pathLst>
                    <a:path extrusionOk="0" h="40338" w="40881">
                      <a:moveTo>
                        <a:pt x="13577" y="0"/>
                      </a:moveTo>
                      <a:lnTo>
                        <a:pt x="13577" y="11236"/>
                      </a:lnTo>
                      <a:cubicBezTo>
                        <a:pt x="13652" y="12716"/>
                        <a:pt x="13109" y="13334"/>
                        <a:pt x="11536" y="13334"/>
                      </a:cubicBezTo>
                      <a:cubicBezTo>
                        <a:pt x="10353" y="13278"/>
                        <a:pt x="9183" y="13264"/>
                        <a:pt x="8016" y="13264"/>
                      </a:cubicBezTo>
                      <a:cubicBezTo>
                        <a:pt x="6740" y="13264"/>
                        <a:pt x="5467" y="13281"/>
                        <a:pt x="4187" y="13281"/>
                      </a:cubicBezTo>
                      <a:cubicBezTo>
                        <a:pt x="3469" y="13281"/>
                        <a:pt x="2748" y="13276"/>
                        <a:pt x="2023" y="13259"/>
                      </a:cubicBezTo>
                      <a:cubicBezTo>
                        <a:pt x="543" y="13259"/>
                        <a:pt x="0" y="13802"/>
                        <a:pt x="75" y="15206"/>
                      </a:cubicBezTo>
                      <a:lnTo>
                        <a:pt x="75" y="25206"/>
                      </a:lnTo>
                      <a:cubicBezTo>
                        <a:pt x="0" y="26686"/>
                        <a:pt x="618" y="27154"/>
                        <a:pt x="2023" y="27154"/>
                      </a:cubicBezTo>
                      <a:cubicBezTo>
                        <a:pt x="2479" y="27143"/>
                        <a:pt x="2936" y="27138"/>
                        <a:pt x="3393" y="27138"/>
                      </a:cubicBezTo>
                      <a:cubicBezTo>
                        <a:pt x="5180" y="27138"/>
                        <a:pt x="6971" y="27207"/>
                        <a:pt x="8759" y="27207"/>
                      </a:cubicBezTo>
                      <a:cubicBezTo>
                        <a:pt x="9554" y="27207"/>
                        <a:pt x="10349" y="27193"/>
                        <a:pt x="11142" y="27154"/>
                      </a:cubicBezTo>
                      <a:cubicBezTo>
                        <a:pt x="11297" y="27143"/>
                        <a:pt x="11442" y="27137"/>
                        <a:pt x="11579" y="27137"/>
                      </a:cubicBezTo>
                      <a:cubicBezTo>
                        <a:pt x="13251" y="27137"/>
                        <a:pt x="13646" y="27983"/>
                        <a:pt x="13577" y="29645"/>
                      </a:cubicBezTo>
                      <a:cubicBezTo>
                        <a:pt x="13483" y="33240"/>
                        <a:pt x="13577" y="36742"/>
                        <a:pt x="13577" y="40337"/>
                      </a:cubicBezTo>
                      <a:lnTo>
                        <a:pt x="27304" y="40337"/>
                      </a:lnTo>
                      <a:lnTo>
                        <a:pt x="27304" y="27154"/>
                      </a:lnTo>
                      <a:cubicBezTo>
                        <a:pt x="29950" y="27154"/>
                        <a:pt x="32464" y="27121"/>
                        <a:pt x="34933" y="27121"/>
                      </a:cubicBezTo>
                      <a:cubicBezTo>
                        <a:pt x="36168" y="27121"/>
                        <a:pt x="37391" y="27129"/>
                        <a:pt x="38614" y="27154"/>
                      </a:cubicBezTo>
                      <a:cubicBezTo>
                        <a:pt x="38706" y="27158"/>
                        <a:pt x="38795" y="27160"/>
                        <a:pt x="38880" y="27160"/>
                      </a:cubicBezTo>
                      <a:cubicBezTo>
                        <a:pt x="40386" y="27160"/>
                        <a:pt x="40805" y="26523"/>
                        <a:pt x="40805" y="24963"/>
                      </a:cubicBezTo>
                      <a:cubicBezTo>
                        <a:pt x="40731" y="21854"/>
                        <a:pt x="40637" y="18727"/>
                        <a:pt x="40805" y="15674"/>
                      </a:cubicBezTo>
                      <a:cubicBezTo>
                        <a:pt x="40880" y="13802"/>
                        <a:pt x="40169" y="13259"/>
                        <a:pt x="38390" y="13259"/>
                      </a:cubicBezTo>
                      <a:cubicBezTo>
                        <a:pt x="36651" y="13339"/>
                        <a:pt x="34929" y="13360"/>
                        <a:pt x="33185" y="13360"/>
                      </a:cubicBezTo>
                      <a:cubicBezTo>
                        <a:pt x="31246" y="13360"/>
                        <a:pt x="29279" y="13334"/>
                        <a:pt x="27229" y="13334"/>
                      </a:cubicBezTo>
                      <a:lnTo>
                        <a:pt x="2722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" name="Google Shape;731;p38"/>
                <p:cNvSpPr/>
                <p:nvPr/>
              </p:nvSpPr>
              <p:spPr>
                <a:xfrm>
                  <a:off x="1581175" y="2436715"/>
                  <a:ext cx="271865" cy="262518"/>
                </a:xfrm>
                <a:custGeom>
                  <a:rect b="b" l="l" r="r" t="t"/>
                  <a:pathLst>
                    <a:path extrusionOk="0" h="94177" w="97530">
                      <a:moveTo>
                        <a:pt x="52449" y="1"/>
                      </a:moveTo>
                      <a:cubicBezTo>
                        <a:pt x="48660" y="1"/>
                        <a:pt x="44777" y="457"/>
                        <a:pt x="40806" y="1377"/>
                      </a:cubicBezTo>
                      <a:cubicBezTo>
                        <a:pt x="15694" y="7163"/>
                        <a:pt x="1" y="33381"/>
                        <a:pt x="6405" y="58343"/>
                      </a:cubicBezTo>
                      <a:cubicBezTo>
                        <a:pt x="11826" y="79866"/>
                        <a:pt x="30954" y="94176"/>
                        <a:pt x="52216" y="94176"/>
                      </a:cubicBezTo>
                      <a:cubicBezTo>
                        <a:pt x="55707" y="94176"/>
                        <a:pt x="59255" y="93790"/>
                        <a:pt x="62810" y="92988"/>
                      </a:cubicBezTo>
                      <a:cubicBezTo>
                        <a:pt x="75994" y="90029"/>
                        <a:pt x="85994" y="82838"/>
                        <a:pt x="92080" y="70665"/>
                      </a:cubicBezTo>
                      <a:cubicBezTo>
                        <a:pt x="96593" y="61546"/>
                        <a:pt x="97529" y="51789"/>
                        <a:pt x="97061" y="41733"/>
                      </a:cubicBezTo>
                      <a:cubicBezTo>
                        <a:pt x="97061" y="40403"/>
                        <a:pt x="96218" y="40235"/>
                        <a:pt x="95188" y="40235"/>
                      </a:cubicBezTo>
                      <a:cubicBezTo>
                        <a:pt x="81312" y="40235"/>
                        <a:pt x="67492" y="40235"/>
                        <a:pt x="53690" y="40160"/>
                      </a:cubicBezTo>
                      <a:cubicBezTo>
                        <a:pt x="52211" y="40160"/>
                        <a:pt x="51743" y="40703"/>
                        <a:pt x="51743" y="42107"/>
                      </a:cubicBezTo>
                      <a:cubicBezTo>
                        <a:pt x="51818" y="46096"/>
                        <a:pt x="51892" y="49991"/>
                        <a:pt x="51743" y="53905"/>
                      </a:cubicBezTo>
                      <a:cubicBezTo>
                        <a:pt x="51649" y="56077"/>
                        <a:pt x="52510" y="56620"/>
                        <a:pt x="54552" y="56620"/>
                      </a:cubicBezTo>
                      <a:cubicBezTo>
                        <a:pt x="61724" y="56620"/>
                        <a:pt x="68896" y="56714"/>
                        <a:pt x="76087" y="56789"/>
                      </a:cubicBezTo>
                      <a:lnTo>
                        <a:pt x="78503" y="56789"/>
                      </a:lnTo>
                      <a:cubicBezTo>
                        <a:pt x="78335" y="57557"/>
                        <a:pt x="78260" y="58025"/>
                        <a:pt x="78110" y="58418"/>
                      </a:cubicBezTo>
                      <a:cubicBezTo>
                        <a:pt x="74322" y="69628"/>
                        <a:pt x="64462" y="76461"/>
                        <a:pt x="52825" y="76461"/>
                      </a:cubicBezTo>
                      <a:cubicBezTo>
                        <a:pt x="51748" y="76461"/>
                        <a:pt x="50656" y="76402"/>
                        <a:pt x="49552" y="76283"/>
                      </a:cubicBezTo>
                      <a:cubicBezTo>
                        <a:pt x="26611" y="73718"/>
                        <a:pt x="15301" y="47819"/>
                        <a:pt x="29102" y="29317"/>
                      </a:cubicBezTo>
                      <a:cubicBezTo>
                        <a:pt x="34710" y="21917"/>
                        <a:pt x="41899" y="17754"/>
                        <a:pt x="50553" y="17754"/>
                      </a:cubicBezTo>
                      <a:cubicBezTo>
                        <a:pt x="52388" y="17754"/>
                        <a:pt x="54290" y="17941"/>
                        <a:pt x="56256" y="18324"/>
                      </a:cubicBezTo>
                      <a:cubicBezTo>
                        <a:pt x="60937" y="19167"/>
                        <a:pt x="65319" y="21676"/>
                        <a:pt x="69833" y="23381"/>
                      </a:cubicBezTo>
                      <a:cubicBezTo>
                        <a:pt x="70246" y="23548"/>
                        <a:pt x="70790" y="23648"/>
                        <a:pt x="71280" y="23648"/>
                      </a:cubicBezTo>
                      <a:cubicBezTo>
                        <a:pt x="71722" y="23648"/>
                        <a:pt x="72120" y="23567"/>
                        <a:pt x="72342" y="23381"/>
                      </a:cubicBezTo>
                      <a:cubicBezTo>
                        <a:pt x="76087" y="19729"/>
                        <a:pt x="79664" y="15984"/>
                        <a:pt x="83409" y="12070"/>
                      </a:cubicBezTo>
                      <a:cubicBezTo>
                        <a:pt x="83016" y="11602"/>
                        <a:pt x="82941" y="11452"/>
                        <a:pt x="82791" y="11302"/>
                      </a:cubicBezTo>
                      <a:cubicBezTo>
                        <a:pt x="73567" y="3817"/>
                        <a:pt x="63402" y="1"/>
                        <a:pt x="5244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32" name="Google Shape;732;p38"/>
            <p:cNvSpPr/>
            <p:nvPr/>
          </p:nvSpPr>
          <p:spPr>
            <a:xfrm>
              <a:off x="6952171" y="2923738"/>
              <a:ext cx="137400" cy="137400"/>
            </a:xfrm>
            <a:prstGeom prst="ellipse">
              <a:avLst/>
            </a:prstGeom>
            <a:solidFill>
              <a:srgbClr val="11E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9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CALENDAR</a:t>
            </a:r>
            <a:endParaRPr/>
          </a:p>
        </p:txBody>
      </p:sp>
      <p:grpSp>
        <p:nvGrpSpPr>
          <p:cNvPr id="738" name="Google Shape;738;p39"/>
          <p:cNvGrpSpPr/>
          <p:nvPr/>
        </p:nvGrpSpPr>
        <p:grpSpPr>
          <a:xfrm>
            <a:off x="1437050" y="1863175"/>
            <a:ext cx="6269900" cy="2286600"/>
            <a:chOff x="1437050" y="1863175"/>
            <a:chExt cx="6269900" cy="2286600"/>
          </a:xfrm>
        </p:grpSpPr>
        <p:cxnSp>
          <p:nvCxnSpPr>
            <p:cNvPr id="739" name="Google Shape;739;p39"/>
            <p:cNvCxnSpPr/>
            <p:nvPr/>
          </p:nvCxnSpPr>
          <p:spPr>
            <a:xfrm>
              <a:off x="4566725" y="1863175"/>
              <a:ext cx="0" cy="2286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40" name="Google Shape;740;p39"/>
            <p:cNvGrpSpPr/>
            <p:nvPr/>
          </p:nvGrpSpPr>
          <p:grpSpPr>
            <a:xfrm>
              <a:off x="1437114" y="2167150"/>
              <a:ext cx="3162014" cy="524000"/>
              <a:chOff x="1437114" y="2167150"/>
              <a:chExt cx="3162014" cy="524000"/>
            </a:xfrm>
          </p:grpSpPr>
          <p:sp>
            <p:nvSpPr>
              <p:cNvPr id="741" name="Google Shape;741;p39"/>
              <p:cNvSpPr/>
              <p:nvPr/>
            </p:nvSpPr>
            <p:spPr>
              <a:xfrm>
                <a:off x="1437114" y="2167150"/>
                <a:ext cx="1092300" cy="424500"/>
              </a:xfrm>
              <a:prstGeom prst="rect">
                <a:avLst/>
              </a:prstGeom>
              <a:solidFill>
                <a:srgbClr val="E613D5">
                  <a:alpha val="35380"/>
                </a:srgbClr>
              </a:solidFill>
              <a:ln cap="flat" cmpd="sng" w="19050">
                <a:solidFill>
                  <a:srgbClr val="E613D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42" name="Google Shape;742;p39"/>
              <p:cNvCxnSpPr/>
              <p:nvPr/>
            </p:nvCxnSpPr>
            <p:spPr>
              <a:xfrm rot="10800000">
                <a:off x="2131929" y="2691150"/>
                <a:ext cx="246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613D5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743" name="Google Shape;743;p39"/>
            <p:cNvGrpSpPr/>
            <p:nvPr/>
          </p:nvGrpSpPr>
          <p:grpSpPr>
            <a:xfrm>
              <a:off x="1437050" y="3145086"/>
              <a:ext cx="3162079" cy="523989"/>
              <a:chOff x="1437050" y="3145086"/>
              <a:chExt cx="3162079" cy="523989"/>
            </a:xfrm>
          </p:grpSpPr>
          <p:sp>
            <p:nvSpPr>
              <p:cNvPr id="744" name="Google Shape;744;p39"/>
              <p:cNvSpPr/>
              <p:nvPr/>
            </p:nvSpPr>
            <p:spPr>
              <a:xfrm flipH="1" rot="10800000">
                <a:off x="1437050" y="3244575"/>
                <a:ext cx="1092300" cy="424500"/>
              </a:xfrm>
              <a:prstGeom prst="rect">
                <a:avLst/>
              </a:prstGeom>
              <a:solidFill>
                <a:srgbClr val="7337D4">
                  <a:alpha val="80770"/>
                </a:srgbClr>
              </a:solidFill>
              <a:ln cap="flat" cmpd="sng" w="19050">
                <a:solidFill>
                  <a:srgbClr val="7337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45" name="Google Shape;745;p39"/>
              <p:cNvCxnSpPr/>
              <p:nvPr/>
            </p:nvCxnSpPr>
            <p:spPr>
              <a:xfrm rot="10800000">
                <a:off x="2131929" y="3145086"/>
                <a:ext cx="246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337D4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746" name="Google Shape;746;p39"/>
            <p:cNvGrpSpPr/>
            <p:nvPr/>
          </p:nvGrpSpPr>
          <p:grpSpPr>
            <a:xfrm>
              <a:off x="4524501" y="3372038"/>
              <a:ext cx="3182385" cy="524000"/>
              <a:chOff x="4524501" y="3372038"/>
              <a:chExt cx="3182385" cy="524000"/>
            </a:xfrm>
          </p:grpSpPr>
          <p:sp>
            <p:nvSpPr>
              <p:cNvPr id="747" name="Google Shape;747;p39"/>
              <p:cNvSpPr/>
              <p:nvPr/>
            </p:nvSpPr>
            <p:spPr>
              <a:xfrm rot="10800000">
                <a:off x="6614586" y="3471538"/>
                <a:ext cx="1092300" cy="424500"/>
              </a:xfrm>
              <a:prstGeom prst="rect">
                <a:avLst/>
              </a:prstGeom>
              <a:solidFill>
                <a:srgbClr val="00FFFF">
                  <a:alpha val="45380"/>
                </a:srgbClr>
              </a:solidFill>
              <a:ln cap="flat" cmpd="sng" w="19050">
                <a:solidFill>
                  <a:srgbClr val="00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48" name="Google Shape;748;p39"/>
              <p:cNvCxnSpPr/>
              <p:nvPr/>
            </p:nvCxnSpPr>
            <p:spPr>
              <a:xfrm>
                <a:off x="4524501" y="3372038"/>
                <a:ext cx="246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FFFF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749" name="Google Shape;749;p39"/>
            <p:cNvGrpSpPr/>
            <p:nvPr/>
          </p:nvGrpSpPr>
          <p:grpSpPr>
            <a:xfrm>
              <a:off x="4524501" y="2394113"/>
              <a:ext cx="3182449" cy="523989"/>
              <a:chOff x="4524501" y="2394113"/>
              <a:chExt cx="3182449" cy="523989"/>
            </a:xfrm>
          </p:grpSpPr>
          <p:sp>
            <p:nvSpPr>
              <p:cNvPr id="750" name="Google Shape;750;p39"/>
              <p:cNvSpPr/>
              <p:nvPr/>
            </p:nvSpPr>
            <p:spPr>
              <a:xfrm flipH="1">
                <a:off x="6614650" y="2394113"/>
                <a:ext cx="1092300" cy="424500"/>
              </a:xfrm>
              <a:prstGeom prst="rect">
                <a:avLst/>
              </a:prstGeom>
              <a:solidFill>
                <a:srgbClr val="44C4BF"/>
              </a:solidFill>
              <a:ln cap="flat" cmpd="sng" w="19050">
                <a:solidFill>
                  <a:srgbClr val="11E4C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51" name="Google Shape;751;p39"/>
              <p:cNvCxnSpPr/>
              <p:nvPr/>
            </p:nvCxnSpPr>
            <p:spPr>
              <a:xfrm>
                <a:off x="4524501" y="2918102"/>
                <a:ext cx="246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11E4C1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</p:grpSp>
      <p:sp>
        <p:nvSpPr>
          <p:cNvPr id="752" name="Google Shape;752;p39"/>
          <p:cNvSpPr txBox="1"/>
          <p:nvPr/>
        </p:nvSpPr>
        <p:spPr>
          <a:xfrm>
            <a:off x="1534400" y="2186950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1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53" name="Google Shape;753;p39"/>
          <p:cNvSpPr txBox="1"/>
          <p:nvPr/>
        </p:nvSpPr>
        <p:spPr>
          <a:xfrm>
            <a:off x="6711988" y="2413925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2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54" name="Google Shape;754;p39"/>
          <p:cNvSpPr txBox="1"/>
          <p:nvPr/>
        </p:nvSpPr>
        <p:spPr>
          <a:xfrm>
            <a:off x="1534463" y="3264375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3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55" name="Google Shape;755;p39"/>
          <p:cNvSpPr txBox="1"/>
          <p:nvPr/>
        </p:nvSpPr>
        <p:spPr>
          <a:xfrm>
            <a:off x="6711988" y="3491350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4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56" name="Google Shape;756;p39"/>
          <p:cNvSpPr txBox="1"/>
          <p:nvPr/>
        </p:nvSpPr>
        <p:spPr>
          <a:xfrm>
            <a:off x="2689638" y="3264375"/>
            <a:ext cx="1732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Mercury is the closest planet to the Sun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57" name="Google Shape;757;p39"/>
          <p:cNvSpPr txBox="1"/>
          <p:nvPr/>
        </p:nvSpPr>
        <p:spPr>
          <a:xfrm>
            <a:off x="4713425" y="3441050"/>
            <a:ext cx="177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Despite being red, Mars is a cold place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58" name="Google Shape;758;p39"/>
          <p:cNvSpPr txBox="1"/>
          <p:nvPr/>
        </p:nvSpPr>
        <p:spPr>
          <a:xfrm>
            <a:off x="2683938" y="2186950"/>
            <a:ext cx="1699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Venus has a beautiful name, but it’s terribly hot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59" name="Google Shape;759;p39"/>
          <p:cNvSpPr txBox="1"/>
          <p:nvPr/>
        </p:nvSpPr>
        <p:spPr>
          <a:xfrm>
            <a:off x="4713425" y="2440375"/>
            <a:ext cx="177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Jupiter is the biggest planet in our Solar System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0"/>
          <p:cNvSpPr txBox="1"/>
          <p:nvPr>
            <p:ph idx="2" type="ctrTitle"/>
          </p:nvPr>
        </p:nvSpPr>
        <p:spPr>
          <a:xfrm>
            <a:off x="1868249" y="2540048"/>
            <a:ext cx="329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BUDGET</a:t>
            </a:r>
            <a:endParaRPr/>
          </a:p>
        </p:txBody>
      </p:sp>
      <p:pic>
        <p:nvPicPr>
          <p:cNvPr id="765" name="Google Shape;76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2650" y="1035450"/>
            <a:ext cx="4346149" cy="3265901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p40"/>
          <p:cNvSpPr txBox="1"/>
          <p:nvPr>
            <p:ph type="title"/>
          </p:nvPr>
        </p:nvSpPr>
        <p:spPr>
          <a:xfrm>
            <a:off x="374450" y="1858700"/>
            <a:ext cx="1444800" cy="16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/>
          </a:p>
        </p:txBody>
      </p:sp>
      <p:sp>
        <p:nvSpPr>
          <p:cNvPr id="767" name="Google Shape;767;p40"/>
          <p:cNvSpPr txBox="1"/>
          <p:nvPr>
            <p:ph idx="1" type="subTitle"/>
          </p:nvPr>
        </p:nvSpPr>
        <p:spPr>
          <a:xfrm>
            <a:off x="1868250" y="3180766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1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BUDGET</a:t>
            </a:r>
            <a:endParaRPr/>
          </a:p>
        </p:txBody>
      </p:sp>
      <p:sp>
        <p:nvSpPr>
          <p:cNvPr id="773" name="Google Shape;773;p41"/>
          <p:cNvSpPr txBox="1"/>
          <p:nvPr>
            <p:ph idx="4" type="title"/>
          </p:nvPr>
        </p:nvSpPr>
        <p:spPr>
          <a:xfrm>
            <a:off x="4320226" y="3612875"/>
            <a:ext cx="3201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5,000</a:t>
            </a:r>
            <a:endParaRPr/>
          </a:p>
        </p:txBody>
      </p:sp>
      <p:sp>
        <p:nvSpPr>
          <p:cNvPr id="774" name="Google Shape;774;p41"/>
          <p:cNvSpPr txBox="1"/>
          <p:nvPr>
            <p:ph idx="2" type="title"/>
          </p:nvPr>
        </p:nvSpPr>
        <p:spPr>
          <a:xfrm>
            <a:off x="2542625" y="1865300"/>
            <a:ext cx="3869400" cy="8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50,0000</a:t>
            </a:r>
            <a:endParaRPr/>
          </a:p>
        </p:txBody>
      </p:sp>
      <p:sp>
        <p:nvSpPr>
          <p:cNvPr id="775" name="Google Shape;775;p41"/>
          <p:cNvSpPr txBox="1"/>
          <p:nvPr>
            <p:ph idx="3" type="title"/>
          </p:nvPr>
        </p:nvSpPr>
        <p:spPr>
          <a:xfrm>
            <a:off x="872751" y="3112050"/>
            <a:ext cx="3290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20,000</a:t>
            </a:r>
            <a:endParaRPr/>
          </a:p>
        </p:txBody>
      </p:sp>
      <p:sp>
        <p:nvSpPr>
          <p:cNvPr id="776" name="Google Shape;776;p41"/>
          <p:cNvSpPr/>
          <p:nvPr/>
        </p:nvSpPr>
        <p:spPr>
          <a:xfrm>
            <a:off x="3249767" y="3270375"/>
            <a:ext cx="202442" cy="142049"/>
          </a:xfrm>
          <a:custGeom>
            <a:rect b="b" l="l" r="r" t="t"/>
            <a:pathLst>
              <a:path extrusionOk="0" h="27383" w="39025">
                <a:moveTo>
                  <a:pt x="39024" y="5822"/>
                </a:moveTo>
                <a:cubicBezTo>
                  <a:pt x="39024" y="2570"/>
                  <a:pt x="36292" y="1"/>
                  <a:pt x="33040" y="1"/>
                </a:cubicBezTo>
                <a:lnTo>
                  <a:pt x="5822" y="1"/>
                </a:lnTo>
                <a:cubicBezTo>
                  <a:pt x="2570" y="1"/>
                  <a:pt x="0" y="2570"/>
                  <a:pt x="0" y="5822"/>
                </a:cubicBezTo>
                <a:lnTo>
                  <a:pt x="0" y="21529"/>
                </a:lnTo>
                <a:cubicBezTo>
                  <a:pt x="0" y="24651"/>
                  <a:pt x="2570" y="27382"/>
                  <a:pt x="5822" y="27382"/>
                </a:cubicBezTo>
                <a:lnTo>
                  <a:pt x="33040" y="27382"/>
                </a:lnTo>
                <a:cubicBezTo>
                  <a:pt x="36292" y="27382"/>
                  <a:pt x="39024" y="24651"/>
                  <a:pt x="39024" y="21529"/>
                </a:cubicBezTo>
                <a:close/>
                <a:moveTo>
                  <a:pt x="15577" y="20326"/>
                </a:moveTo>
                <a:lnTo>
                  <a:pt x="15577" y="5562"/>
                </a:lnTo>
                <a:lnTo>
                  <a:pt x="26699" y="12879"/>
                </a:lnTo>
                <a:close/>
                <a:moveTo>
                  <a:pt x="15577" y="20326"/>
                </a:moveTo>
                <a:lnTo>
                  <a:pt x="15577" y="203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7" name="Google Shape;777;p41"/>
          <p:cNvGrpSpPr/>
          <p:nvPr/>
        </p:nvGrpSpPr>
        <p:grpSpPr>
          <a:xfrm>
            <a:off x="6411908" y="3766212"/>
            <a:ext cx="215542" cy="132677"/>
            <a:chOff x="1581175" y="2436715"/>
            <a:chExt cx="426478" cy="262518"/>
          </a:xfrm>
        </p:grpSpPr>
        <p:sp>
          <p:nvSpPr>
            <p:cNvPr id="778" name="Google Shape;778;p41"/>
            <p:cNvSpPr/>
            <p:nvPr/>
          </p:nvSpPr>
          <p:spPr>
            <a:xfrm>
              <a:off x="1893697" y="2511687"/>
              <a:ext cx="113956" cy="112442"/>
            </a:xfrm>
            <a:custGeom>
              <a:rect b="b" l="l" r="r" t="t"/>
              <a:pathLst>
                <a:path extrusionOk="0" h="40338" w="40881">
                  <a:moveTo>
                    <a:pt x="13577" y="0"/>
                  </a:moveTo>
                  <a:lnTo>
                    <a:pt x="13577" y="11236"/>
                  </a:lnTo>
                  <a:cubicBezTo>
                    <a:pt x="13652" y="12716"/>
                    <a:pt x="13109" y="13334"/>
                    <a:pt x="11536" y="13334"/>
                  </a:cubicBezTo>
                  <a:cubicBezTo>
                    <a:pt x="10353" y="13278"/>
                    <a:pt x="9183" y="13264"/>
                    <a:pt x="8016" y="13264"/>
                  </a:cubicBezTo>
                  <a:cubicBezTo>
                    <a:pt x="6740" y="13264"/>
                    <a:pt x="5467" y="13281"/>
                    <a:pt x="4187" y="13281"/>
                  </a:cubicBezTo>
                  <a:cubicBezTo>
                    <a:pt x="3469" y="13281"/>
                    <a:pt x="2748" y="13276"/>
                    <a:pt x="2023" y="13259"/>
                  </a:cubicBezTo>
                  <a:cubicBezTo>
                    <a:pt x="543" y="13259"/>
                    <a:pt x="0" y="13802"/>
                    <a:pt x="75" y="15206"/>
                  </a:cubicBezTo>
                  <a:lnTo>
                    <a:pt x="75" y="25206"/>
                  </a:lnTo>
                  <a:cubicBezTo>
                    <a:pt x="0" y="26686"/>
                    <a:pt x="618" y="27154"/>
                    <a:pt x="2023" y="27154"/>
                  </a:cubicBezTo>
                  <a:cubicBezTo>
                    <a:pt x="2479" y="27143"/>
                    <a:pt x="2936" y="27138"/>
                    <a:pt x="3393" y="27138"/>
                  </a:cubicBezTo>
                  <a:cubicBezTo>
                    <a:pt x="5180" y="27138"/>
                    <a:pt x="6971" y="27207"/>
                    <a:pt x="8759" y="27207"/>
                  </a:cubicBezTo>
                  <a:cubicBezTo>
                    <a:pt x="9554" y="27207"/>
                    <a:pt x="10349" y="27193"/>
                    <a:pt x="11142" y="27154"/>
                  </a:cubicBezTo>
                  <a:cubicBezTo>
                    <a:pt x="11297" y="27143"/>
                    <a:pt x="11442" y="27137"/>
                    <a:pt x="11579" y="27137"/>
                  </a:cubicBezTo>
                  <a:cubicBezTo>
                    <a:pt x="13251" y="27137"/>
                    <a:pt x="13646" y="27983"/>
                    <a:pt x="13577" y="29645"/>
                  </a:cubicBezTo>
                  <a:cubicBezTo>
                    <a:pt x="13483" y="33240"/>
                    <a:pt x="13577" y="36742"/>
                    <a:pt x="13577" y="40337"/>
                  </a:cubicBezTo>
                  <a:lnTo>
                    <a:pt x="27304" y="40337"/>
                  </a:lnTo>
                  <a:lnTo>
                    <a:pt x="27304" y="27154"/>
                  </a:lnTo>
                  <a:cubicBezTo>
                    <a:pt x="29950" y="27154"/>
                    <a:pt x="32464" y="27121"/>
                    <a:pt x="34933" y="27121"/>
                  </a:cubicBezTo>
                  <a:cubicBezTo>
                    <a:pt x="36168" y="27121"/>
                    <a:pt x="37391" y="27129"/>
                    <a:pt x="38614" y="27154"/>
                  </a:cubicBezTo>
                  <a:cubicBezTo>
                    <a:pt x="38706" y="27158"/>
                    <a:pt x="38795" y="27160"/>
                    <a:pt x="38880" y="27160"/>
                  </a:cubicBezTo>
                  <a:cubicBezTo>
                    <a:pt x="40386" y="27160"/>
                    <a:pt x="40805" y="26523"/>
                    <a:pt x="40805" y="24963"/>
                  </a:cubicBezTo>
                  <a:cubicBezTo>
                    <a:pt x="40731" y="21854"/>
                    <a:pt x="40637" y="18727"/>
                    <a:pt x="40805" y="15674"/>
                  </a:cubicBezTo>
                  <a:cubicBezTo>
                    <a:pt x="40880" y="13802"/>
                    <a:pt x="40169" y="13259"/>
                    <a:pt x="38390" y="13259"/>
                  </a:cubicBezTo>
                  <a:cubicBezTo>
                    <a:pt x="36651" y="13339"/>
                    <a:pt x="34929" y="13360"/>
                    <a:pt x="33185" y="13360"/>
                  </a:cubicBezTo>
                  <a:cubicBezTo>
                    <a:pt x="31246" y="13360"/>
                    <a:pt x="29279" y="13334"/>
                    <a:pt x="27229" y="13334"/>
                  </a:cubicBezTo>
                  <a:lnTo>
                    <a:pt x="272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1581175" y="2436715"/>
              <a:ext cx="271865" cy="262518"/>
            </a:xfrm>
            <a:custGeom>
              <a:rect b="b" l="l" r="r" t="t"/>
              <a:pathLst>
                <a:path extrusionOk="0" h="94177" w="97530">
                  <a:moveTo>
                    <a:pt x="52449" y="1"/>
                  </a:moveTo>
                  <a:cubicBezTo>
                    <a:pt x="48660" y="1"/>
                    <a:pt x="44777" y="457"/>
                    <a:pt x="40806" y="1377"/>
                  </a:cubicBezTo>
                  <a:cubicBezTo>
                    <a:pt x="15694" y="7163"/>
                    <a:pt x="1" y="33381"/>
                    <a:pt x="6405" y="58343"/>
                  </a:cubicBezTo>
                  <a:cubicBezTo>
                    <a:pt x="11826" y="79866"/>
                    <a:pt x="30954" y="94176"/>
                    <a:pt x="52216" y="94176"/>
                  </a:cubicBezTo>
                  <a:cubicBezTo>
                    <a:pt x="55707" y="94176"/>
                    <a:pt x="59255" y="93790"/>
                    <a:pt x="62810" y="92988"/>
                  </a:cubicBezTo>
                  <a:cubicBezTo>
                    <a:pt x="75994" y="90029"/>
                    <a:pt x="85994" y="82838"/>
                    <a:pt x="92080" y="70665"/>
                  </a:cubicBezTo>
                  <a:cubicBezTo>
                    <a:pt x="96593" y="61546"/>
                    <a:pt x="97529" y="51789"/>
                    <a:pt x="97061" y="41733"/>
                  </a:cubicBezTo>
                  <a:cubicBezTo>
                    <a:pt x="97061" y="40403"/>
                    <a:pt x="96218" y="40235"/>
                    <a:pt x="95188" y="40235"/>
                  </a:cubicBezTo>
                  <a:cubicBezTo>
                    <a:pt x="81312" y="40235"/>
                    <a:pt x="67492" y="40235"/>
                    <a:pt x="53690" y="40160"/>
                  </a:cubicBezTo>
                  <a:cubicBezTo>
                    <a:pt x="52211" y="40160"/>
                    <a:pt x="51743" y="40703"/>
                    <a:pt x="51743" y="42107"/>
                  </a:cubicBezTo>
                  <a:cubicBezTo>
                    <a:pt x="51818" y="46096"/>
                    <a:pt x="51892" y="49991"/>
                    <a:pt x="51743" y="53905"/>
                  </a:cubicBezTo>
                  <a:cubicBezTo>
                    <a:pt x="51649" y="56077"/>
                    <a:pt x="52510" y="56620"/>
                    <a:pt x="54552" y="56620"/>
                  </a:cubicBezTo>
                  <a:cubicBezTo>
                    <a:pt x="61724" y="56620"/>
                    <a:pt x="68896" y="56714"/>
                    <a:pt x="76087" y="56789"/>
                  </a:cubicBezTo>
                  <a:lnTo>
                    <a:pt x="78503" y="56789"/>
                  </a:lnTo>
                  <a:cubicBezTo>
                    <a:pt x="78335" y="57557"/>
                    <a:pt x="78260" y="58025"/>
                    <a:pt x="78110" y="58418"/>
                  </a:cubicBezTo>
                  <a:cubicBezTo>
                    <a:pt x="74322" y="69628"/>
                    <a:pt x="64462" y="76461"/>
                    <a:pt x="52825" y="76461"/>
                  </a:cubicBezTo>
                  <a:cubicBezTo>
                    <a:pt x="51748" y="76461"/>
                    <a:pt x="50656" y="76402"/>
                    <a:pt x="49552" y="76283"/>
                  </a:cubicBezTo>
                  <a:cubicBezTo>
                    <a:pt x="26611" y="73718"/>
                    <a:pt x="15301" y="47819"/>
                    <a:pt x="29102" y="29317"/>
                  </a:cubicBezTo>
                  <a:cubicBezTo>
                    <a:pt x="34710" y="21917"/>
                    <a:pt x="41899" y="17754"/>
                    <a:pt x="50553" y="17754"/>
                  </a:cubicBezTo>
                  <a:cubicBezTo>
                    <a:pt x="52388" y="17754"/>
                    <a:pt x="54290" y="17941"/>
                    <a:pt x="56256" y="18324"/>
                  </a:cubicBezTo>
                  <a:cubicBezTo>
                    <a:pt x="60937" y="19167"/>
                    <a:pt x="65319" y="21676"/>
                    <a:pt x="69833" y="23381"/>
                  </a:cubicBezTo>
                  <a:cubicBezTo>
                    <a:pt x="70246" y="23548"/>
                    <a:pt x="70790" y="23648"/>
                    <a:pt x="71280" y="23648"/>
                  </a:cubicBezTo>
                  <a:cubicBezTo>
                    <a:pt x="71722" y="23648"/>
                    <a:pt x="72120" y="23567"/>
                    <a:pt x="72342" y="23381"/>
                  </a:cubicBezTo>
                  <a:cubicBezTo>
                    <a:pt x="76087" y="19729"/>
                    <a:pt x="79664" y="15984"/>
                    <a:pt x="83409" y="12070"/>
                  </a:cubicBezTo>
                  <a:cubicBezTo>
                    <a:pt x="83016" y="11602"/>
                    <a:pt x="82941" y="11452"/>
                    <a:pt x="82791" y="11302"/>
                  </a:cubicBezTo>
                  <a:cubicBezTo>
                    <a:pt x="73567" y="3817"/>
                    <a:pt x="63402" y="1"/>
                    <a:pt x="52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0" name="Google Shape;780;p41"/>
          <p:cNvSpPr/>
          <p:nvPr/>
        </p:nvSpPr>
        <p:spPr>
          <a:xfrm>
            <a:off x="5793221" y="2266389"/>
            <a:ext cx="163099" cy="163074"/>
          </a:xfrm>
          <a:custGeom>
            <a:rect b="b" l="l" r="r" t="t"/>
            <a:pathLst>
              <a:path extrusionOk="0" h="119907" w="119926">
                <a:moveTo>
                  <a:pt x="98708" y="14513"/>
                </a:moveTo>
                <a:cubicBezTo>
                  <a:pt x="102529" y="14588"/>
                  <a:pt x="105656" y="17790"/>
                  <a:pt x="105656" y="21611"/>
                </a:cubicBezTo>
                <a:cubicBezTo>
                  <a:pt x="105656" y="25431"/>
                  <a:pt x="102454" y="28558"/>
                  <a:pt x="98633" y="28558"/>
                </a:cubicBezTo>
                <a:cubicBezTo>
                  <a:pt x="94720" y="28558"/>
                  <a:pt x="91611" y="25356"/>
                  <a:pt x="91611" y="21461"/>
                </a:cubicBezTo>
                <a:cubicBezTo>
                  <a:pt x="91686" y="17641"/>
                  <a:pt x="94888" y="14513"/>
                  <a:pt x="98708" y="14513"/>
                </a:cubicBezTo>
                <a:close/>
                <a:moveTo>
                  <a:pt x="60000" y="28558"/>
                </a:moveTo>
                <a:cubicBezTo>
                  <a:pt x="77472" y="28558"/>
                  <a:pt x="91686" y="42828"/>
                  <a:pt x="91611" y="60244"/>
                </a:cubicBezTo>
                <a:cubicBezTo>
                  <a:pt x="91611" y="77641"/>
                  <a:pt x="77397" y="91761"/>
                  <a:pt x="60000" y="91761"/>
                </a:cubicBezTo>
                <a:cubicBezTo>
                  <a:pt x="42603" y="91761"/>
                  <a:pt x="28408" y="77566"/>
                  <a:pt x="28408" y="60150"/>
                </a:cubicBezTo>
                <a:cubicBezTo>
                  <a:pt x="28483" y="42753"/>
                  <a:pt x="42603" y="28558"/>
                  <a:pt x="60000" y="28558"/>
                </a:cubicBezTo>
                <a:close/>
                <a:moveTo>
                  <a:pt x="15524" y="0"/>
                </a:moveTo>
                <a:cubicBezTo>
                  <a:pt x="13577" y="693"/>
                  <a:pt x="11461" y="1086"/>
                  <a:pt x="9588" y="2023"/>
                </a:cubicBezTo>
                <a:cubicBezTo>
                  <a:pt x="3502" y="5300"/>
                  <a:pt x="150" y="10524"/>
                  <a:pt x="150" y="17397"/>
                </a:cubicBezTo>
                <a:cubicBezTo>
                  <a:pt x="0" y="45805"/>
                  <a:pt x="75" y="74120"/>
                  <a:pt x="75" y="102454"/>
                </a:cubicBezTo>
                <a:cubicBezTo>
                  <a:pt x="75" y="112042"/>
                  <a:pt x="7884" y="119851"/>
                  <a:pt x="17472" y="119851"/>
                </a:cubicBezTo>
                <a:cubicBezTo>
                  <a:pt x="31639" y="119888"/>
                  <a:pt x="45820" y="119907"/>
                  <a:pt x="60000" y="119907"/>
                </a:cubicBezTo>
                <a:cubicBezTo>
                  <a:pt x="74181" y="119907"/>
                  <a:pt x="88362" y="119888"/>
                  <a:pt x="102529" y="119851"/>
                </a:cubicBezTo>
                <a:cubicBezTo>
                  <a:pt x="111105" y="119851"/>
                  <a:pt x="118296" y="113615"/>
                  <a:pt x="119701" y="105094"/>
                </a:cubicBezTo>
                <a:cubicBezTo>
                  <a:pt x="119776" y="104794"/>
                  <a:pt x="119851" y="104476"/>
                  <a:pt x="119926" y="104158"/>
                </a:cubicBezTo>
                <a:lnTo>
                  <a:pt x="119926" y="15450"/>
                </a:lnTo>
                <a:cubicBezTo>
                  <a:pt x="119776" y="14738"/>
                  <a:pt x="119607" y="13970"/>
                  <a:pt x="119383" y="13259"/>
                </a:cubicBezTo>
                <a:cubicBezTo>
                  <a:pt x="117266" y="6086"/>
                  <a:pt x="112510" y="1723"/>
                  <a:pt x="105094" y="225"/>
                </a:cubicBezTo>
                <a:cubicBezTo>
                  <a:pt x="104869" y="225"/>
                  <a:pt x="104720" y="75"/>
                  <a:pt x="10447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41"/>
          <p:cNvSpPr txBox="1"/>
          <p:nvPr>
            <p:ph idx="4294967295" type="ctrTitle"/>
          </p:nvPr>
        </p:nvSpPr>
        <p:spPr>
          <a:xfrm>
            <a:off x="5685225" y="2375475"/>
            <a:ext cx="1339500" cy="314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INSTAGRAM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782" name="Google Shape;782;p41"/>
          <p:cNvSpPr txBox="1"/>
          <p:nvPr>
            <p:ph idx="4294967295" type="ctrTitle"/>
          </p:nvPr>
        </p:nvSpPr>
        <p:spPr>
          <a:xfrm>
            <a:off x="3154917" y="3368952"/>
            <a:ext cx="1339500" cy="314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YOUTUBE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783" name="Google Shape;783;p41"/>
          <p:cNvSpPr txBox="1"/>
          <p:nvPr>
            <p:ph idx="4294967295" type="ctrTitle"/>
          </p:nvPr>
        </p:nvSpPr>
        <p:spPr>
          <a:xfrm>
            <a:off x="6312975" y="3837825"/>
            <a:ext cx="1339500" cy="314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GOOGLE +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42"/>
          <p:cNvSpPr txBox="1"/>
          <p:nvPr>
            <p:ph idx="2" type="ctrTitle"/>
          </p:nvPr>
        </p:nvSpPr>
        <p:spPr>
          <a:xfrm flipH="1">
            <a:off x="5006375" y="1320400"/>
            <a:ext cx="2117100" cy="17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pic>
        <p:nvPicPr>
          <p:cNvPr id="789" name="Google Shape;78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500" y="1040000"/>
            <a:ext cx="3500699" cy="30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42"/>
          <p:cNvSpPr txBox="1"/>
          <p:nvPr>
            <p:ph type="title"/>
          </p:nvPr>
        </p:nvSpPr>
        <p:spPr>
          <a:xfrm flipH="1">
            <a:off x="7477262" y="1858700"/>
            <a:ext cx="1444800" cy="16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06</a:t>
            </a:r>
            <a:endParaRPr/>
          </a:p>
        </p:txBody>
      </p:sp>
      <p:sp>
        <p:nvSpPr>
          <p:cNvPr id="791" name="Google Shape;791;p42"/>
          <p:cNvSpPr txBox="1"/>
          <p:nvPr>
            <p:ph idx="1" type="subTitle"/>
          </p:nvPr>
        </p:nvSpPr>
        <p:spPr>
          <a:xfrm flipH="1">
            <a:off x="5216975" y="2952184"/>
            <a:ext cx="19065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43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sp>
        <p:nvSpPr>
          <p:cNvPr id="797" name="Google Shape;797;p43"/>
          <p:cNvSpPr/>
          <p:nvPr/>
        </p:nvSpPr>
        <p:spPr>
          <a:xfrm>
            <a:off x="2266783" y="1474575"/>
            <a:ext cx="2165400" cy="1166400"/>
          </a:xfrm>
          <a:prstGeom prst="rect">
            <a:avLst/>
          </a:prstGeom>
          <a:solidFill>
            <a:srgbClr val="7337D4">
              <a:alpha val="62310"/>
            </a:srgbClr>
          </a:solidFill>
          <a:ln cap="flat" cmpd="sng" w="19050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43"/>
          <p:cNvSpPr/>
          <p:nvPr/>
        </p:nvSpPr>
        <p:spPr>
          <a:xfrm>
            <a:off x="4711851" y="1474575"/>
            <a:ext cx="2165400" cy="11664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43"/>
          <p:cNvSpPr/>
          <p:nvPr/>
        </p:nvSpPr>
        <p:spPr>
          <a:xfrm>
            <a:off x="2266775" y="3037340"/>
            <a:ext cx="2165400" cy="1166400"/>
          </a:xfrm>
          <a:prstGeom prst="rect">
            <a:avLst/>
          </a:prstGeom>
          <a:solidFill>
            <a:srgbClr val="E613D5">
              <a:alpha val="35380"/>
            </a:srgbClr>
          </a:solidFill>
          <a:ln cap="flat" cmpd="sng" w="19050">
            <a:solidFill>
              <a:srgbClr val="E613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43"/>
          <p:cNvSpPr/>
          <p:nvPr/>
        </p:nvSpPr>
        <p:spPr>
          <a:xfrm>
            <a:off x="4711844" y="3037340"/>
            <a:ext cx="2165400" cy="1166400"/>
          </a:xfrm>
          <a:prstGeom prst="rect">
            <a:avLst/>
          </a:prstGeom>
          <a:solidFill>
            <a:srgbClr val="10D6B6">
              <a:alpha val="70590"/>
            </a:srgbClr>
          </a:solidFill>
          <a:ln cap="flat" cmpd="sng" w="9525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43"/>
          <p:cNvSpPr/>
          <p:nvPr/>
        </p:nvSpPr>
        <p:spPr>
          <a:xfrm>
            <a:off x="2472677" y="1661040"/>
            <a:ext cx="256018" cy="256739"/>
          </a:xfrm>
          <a:custGeom>
            <a:rect b="b" l="l" r="r" t="t"/>
            <a:pathLst>
              <a:path extrusionOk="0" h="10343" w="10315">
                <a:moveTo>
                  <a:pt x="5102" y="670"/>
                </a:moveTo>
                <a:cubicBezTo>
                  <a:pt x="5604" y="670"/>
                  <a:pt x="6022" y="1088"/>
                  <a:pt x="6022" y="1562"/>
                </a:cubicBezTo>
                <a:cubicBezTo>
                  <a:pt x="6022" y="2063"/>
                  <a:pt x="5604" y="2481"/>
                  <a:pt x="5102" y="2481"/>
                </a:cubicBezTo>
                <a:cubicBezTo>
                  <a:pt x="4600" y="2481"/>
                  <a:pt x="4182" y="2063"/>
                  <a:pt x="4182" y="1562"/>
                </a:cubicBezTo>
                <a:cubicBezTo>
                  <a:pt x="4182" y="1088"/>
                  <a:pt x="4600" y="670"/>
                  <a:pt x="5102" y="670"/>
                </a:cubicBezTo>
                <a:close/>
                <a:moveTo>
                  <a:pt x="1757" y="1896"/>
                </a:moveTo>
                <a:cubicBezTo>
                  <a:pt x="2063" y="1896"/>
                  <a:pt x="2342" y="2175"/>
                  <a:pt x="2342" y="2481"/>
                </a:cubicBezTo>
                <a:cubicBezTo>
                  <a:pt x="2342" y="2788"/>
                  <a:pt x="2063" y="3067"/>
                  <a:pt x="1757" y="3067"/>
                </a:cubicBezTo>
                <a:cubicBezTo>
                  <a:pt x="1422" y="3067"/>
                  <a:pt x="1143" y="2788"/>
                  <a:pt x="1143" y="2481"/>
                </a:cubicBezTo>
                <a:cubicBezTo>
                  <a:pt x="1143" y="2119"/>
                  <a:pt x="1422" y="1896"/>
                  <a:pt x="1757" y="1896"/>
                </a:cubicBezTo>
                <a:close/>
                <a:moveTo>
                  <a:pt x="8447" y="1896"/>
                </a:moveTo>
                <a:cubicBezTo>
                  <a:pt x="8781" y="1896"/>
                  <a:pt x="9032" y="2175"/>
                  <a:pt x="9032" y="2481"/>
                </a:cubicBezTo>
                <a:cubicBezTo>
                  <a:pt x="9032" y="2788"/>
                  <a:pt x="8753" y="3067"/>
                  <a:pt x="8447" y="3067"/>
                </a:cubicBezTo>
                <a:cubicBezTo>
                  <a:pt x="8112" y="3067"/>
                  <a:pt x="7834" y="2788"/>
                  <a:pt x="7834" y="2481"/>
                </a:cubicBezTo>
                <a:cubicBezTo>
                  <a:pt x="7834" y="2119"/>
                  <a:pt x="8112" y="1896"/>
                  <a:pt x="8447" y="1896"/>
                </a:cubicBezTo>
                <a:close/>
                <a:moveTo>
                  <a:pt x="1701" y="3624"/>
                </a:moveTo>
                <a:cubicBezTo>
                  <a:pt x="2370" y="3624"/>
                  <a:pt x="2927" y="4182"/>
                  <a:pt x="2927" y="4851"/>
                </a:cubicBezTo>
                <a:lnTo>
                  <a:pt x="2927" y="6412"/>
                </a:lnTo>
                <a:cubicBezTo>
                  <a:pt x="2955" y="6635"/>
                  <a:pt x="2816" y="6719"/>
                  <a:pt x="2649" y="6719"/>
                </a:cubicBezTo>
                <a:cubicBezTo>
                  <a:pt x="2481" y="6719"/>
                  <a:pt x="2342" y="6858"/>
                  <a:pt x="2342" y="7053"/>
                </a:cubicBezTo>
                <a:lnTo>
                  <a:pt x="2342" y="8865"/>
                </a:lnTo>
                <a:cubicBezTo>
                  <a:pt x="2342" y="9032"/>
                  <a:pt x="2203" y="9172"/>
                  <a:pt x="2035" y="9172"/>
                </a:cubicBezTo>
                <a:lnTo>
                  <a:pt x="1422" y="9172"/>
                </a:lnTo>
                <a:cubicBezTo>
                  <a:pt x="1255" y="9172"/>
                  <a:pt x="1116" y="9032"/>
                  <a:pt x="1116" y="8865"/>
                </a:cubicBezTo>
                <a:lnTo>
                  <a:pt x="1116" y="7053"/>
                </a:lnTo>
                <a:cubicBezTo>
                  <a:pt x="1116" y="6858"/>
                  <a:pt x="976" y="6719"/>
                  <a:pt x="809" y="6719"/>
                </a:cubicBezTo>
                <a:cubicBezTo>
                  <a:pt x="642" y="6719"/>
                  <a:pt x="502" y="6579"/>
                  <a:pt x="502" y="6412"/>
                </a:cubicBezTo>
                <a:lnTo>
                  <a:pt x="502" y="4851"/>
                </a:lnTo>
                <a:cubicBezTo>
                  <a:pt x="502" y="4182"/>
                  <a:pt x="1060" y="3624"/>
                  <a:pt x="1701" y="3624"/>
                </a:cubicBezTo>
                <a:close/>
                <a:moveTo>
                  <a:pt x="8391" y="3624"/>
                </a:moveTo>
                <a:cubicBezTo>
                  <a:pt x="9060" y="3624"/>
                  <a:pt x="9618" y="4182"/>
                  <a:pt x="9618" y="4851"/>
                </a:cubicBezTo>
                <a:lnTo>
                  <a:pt x="9618" y="6440"/>
                </a:lnTo>
                <a:lnTo>
                  <a:pt x="9645" y="6440"/>
                </a:lnTo>
                <a:cubicBezTo>
                  <a:pt x="9645" y="6635"/>
                  <a:pt x="9506" y="6774"/>
                  <a:pt x="9339" y="6774"/>
                </a:cubicBezTo>
                <a:cubicBezTo>
                  <a:pt x="9172" y="6774"/>
                  <a:pt x="9032" y="6914"/>
                  <a:pt x="9032" y="7081"/>
                </a:cubicBezTo>
                <a:lnTo>
                  <a:pt x="9032" y="8893"/>
                </a:lnTo>
                <a:cubicBezTo>
                  <a:pt x="9032" y="9060"/>
                  <a:pt x="8893" y="9199"/>
                  <a:pt x="8726" y="9199"/>
                </a:cubicBezTo>
                <a:lnTo>
                  <a:pt x="8112" y="9199"/>
                </a:lnTo>
                <a:cubicBezTo>
                  <a:pt x="7945" y="9199"/>
                  <a:pt x="7806" y="9060"/>
                  <a:pt x="7806" y="8893"/>
                </a:cubicBezTo>
                <a:lnTo>
                  <a:pt x="7806" y="7053"/>
                </a:lnTo>
                <a:cubicBezTo>
                  <a:pt x="7806" y="6858"/>
                  <a:pt x="7666" y="6719"/>
                  <a:pt x="7499" y="6719"/>
                </a:cubicBezTo>
                <a:cubicBezTo>
                  <a:pt x="7332" y="6719"/>
                  <a:pt x="7192" y="6579"/>
                  <a:pt x="7192" y="6412"/>
                </a:cubicBezTo>
                <a:lnTo>
                  <a:pt x="7192" y="4851"/>
                </a:lnTo>
                <a:cubicBezTo>
                  <a:pt x="7192" y="4182"/>
                  <a:pt x="7750" y="3624"/>
                  <a:pt x="8391" y="3624"/>
                </a:cubicBezTo>
                <a:close/>
                <a:moveTo>
                  <a:pt x="5381" y="3095"/>
                </a:moveTo>
                <a:cubicBezTo>
                  <a:pt x="6077" y="3234"/>
                  <a:pt x="6635" y="3875"/>
                  <a:pt x="6635" y="4600"/>
                </a:cubicBezTo>
                <a:lnTo>
                  <a:pt x="6635" y="6440"/>
                </a:lnTo>
                <a:cubicBezTo>
                  <a:pt x="6663" y="6635"/>
                  <a:pt x="6523" y="6719"/>
                  <a:pt x="6356" y="6719"/>
                </a:cubicBezTo>
                <a:cubicBezTo>
                  <a:pt x="6161" y="6719"/>
                  <a:pt x="6022" y="6858"/>
                  <a:pt x="6022" y="7053"/>
                </a:cubicBezTo>
                <a:lnTo>
                  <a:pt x="6022" y="9478"/>
                </a:lnTo>
                <a:cubicBezTo>
                  <a:pt x="6022" y="9645"/>
                  <a:pt x="5882" y="9785"/>
                  <a:pt x="5715" y="9785"/>
                </a:cubicBezTo>
                <a:lnTo>
                  <a:pt x="4461" y="9785"/>
                </a:lnTo>
                <a:cubicBezTo>
                  <a:pt x="4293" y="9785"/>
                  <a:pt x="4154" y="9645"/>
                  <a:pt x="4154" y="9478"/>
                </a:cubicBezTo>
                <a:lnTo>
                  <a:pt x="4154" y="7053"/>
                </a:lnTo>
                <a:cubicBezTo>
                  <a:pt x="4154" y="6858"/>
                  <a:pt x="4015" y="6719"/>
                  <a:pt x="3847" y="6719"/>
                </a:cubicBezTo>
                <a:cubicBezTo>
                  <a:pt x="3652" y="6719"/>
                  <a:pt x="3513" y="6579"/>
                  <a:pt x="3513" y="6412"/>
                </a:cubicBezTo>
                <a:lnTo>
                  <a:pt x="3513" y="4851"/>
                </a:lnTo>
                <a:lnTo>
                  <a:pt x="3513" y="4600"/>
                </a:lnTo>
                <a:cubicBezTo>
                  <a:pt x="3513" y="3875"/>
                  <a:pt x="4043" y="3234"/>
                  <a:pt x="4739" y="3095"/>
                </a:cubicBezTo>
                <a:lnTo>
                  <a:pt x="4739" y="5185"/>
                </a:lnTo>
                <a:cubicBezTo>
                  <a:pt x="4739" y="5381"/>
                  <a:pt x="4879" y="5520"/>
                  <a:pt x="5046" y="5520"/>
                </a:cubicBezTo>
                <a:cubicBezTo>
                  <a:pt x="5241" y="5520"/>
                  <a:pt x="5381" y="5381"/>
                  <a:pt x="5381" y="5185"/>
                </a:cubicBezTo>
                <a:lnTo>
                  <a:pt x="5381" y="3095"/>
                </a:lnTo>
                <a:close/>
                <a:moveTo>
                  <a:pt x="5130" y="1"/>
                </a:moveTo>
                <a:cubicBezTo>
                  <a:pt x="4293" y="1"/>
                  <a:pt x="3624" y="670"/>
                  <a:pt x="3624" y="1506"/>
                </a:cubicBezTo>
                <a:cubicBezTo>
                  <a:pt x="3624" y="1952"/>
                  <a:pt x="3847" y="2370"/>
                  <a:pt x="4154" y="2649"/>
                </a:cubicBezTo>
                <a:cubicBezTo>
                  <a:pt x="3736" y="2872"/>
                  <a:pt x="3373" y="3234"/>
                  <a:pt x="3206" y="3652"/>
                </a:cubicBezTo>
                <a:cubicBezTo>
                  <a:pt x="3067" y="3485"/>
                  <a:pt x="2900" y="3346"/>
                  <a:pt x="2677" y="3234"/>
                </a:cubicBezTo>
                <a:cubicBezTo>
                  <a:pt x="2900" y="3039"/>
                  <a:pt x="3039" y="2732"/>
                  <a:pt x="3039" y="2398"/>
                </a:cubicBezTo>
                <a:cubicBezTo>
                  <a:pt x="3039" y="1757"/>
                  <a:pt x="2481" y="1199"/>
                  <a:pt x="1812" y="1199"/>
                </a:cubicBezTo>
                <a:cubicBezTo>
                  <a:pt x="1143" y="1199"/>
                  <a:pt x="586" y="1757"/>
                  <a:pt x="586" y="2398"/>
                </a:cubicBezTo>
                <a:cubicBezTo>
                  <a:pt x="586" y="2732"/>
                  <a:pt x="725" y="3039"/>
                  <a:pt x="948" y="3234"/>
                </a:cubicBezTo>
                <a:cubicBezTo>
                  <a:pt x="391" y="3569"/>
                  <a:pt x="1" y="4154"/>
                  <a:pt x="1" y="4851"/>
                </a:cubicBezTo>
                <a:lnTo>
                  <a:pt x="1" y="6412"/>
                </a:lnTo>
                <a:cubicBezTo>
                  <a:pt x="1" y="6802"/>
                  <a:pt x="251" y="7137"/>
                  <a:pt x="586" y="7276"/>
                </a:cubicBezTo>
                <a:lnTo>
                  <a:pt x="586" y="8865"/>
                </a:lnTo>
                <a:cubicBezTo>
                  <a:pt x="586" y="9339"/>
                  <a:pt x="1004" y="9757"/>
                  <a:pt x="1506" y="9757"/>
                </a:cubicBezTo>
                <a:lnTo>
                  <a:pt x="2091" y="9757"/>
                </a:lnTo>
                <a:cubicBezTo>
                  <a:pt x="2593" y="9757"/>
                  <a:pt x="3011" y="9339"/>
                  <a:pt x="3011" y="8865"/>
                </a:cubicBezTo>
                <a:lnTo>
                  <a:pt x="3011" y="7276"/>
                </a:lnTo>
                <a:cubicBezTo>
                  <a:pt x="3095" y="7248"/>
                  <a:pt x="3206" y="7192"/>
                  <a:pt x="3318" y="7109"/>
                </a:cubicBezTo>
                <a:cubicBezTo>
                  <a:pt x="3429" y="7192"/>
                  <a:pt x="3485" y="7248"/>
                  <a:pt x="3624" y="7276"/>
                </a:cubicBezTo>
                <a:lnTo>
                  <a:pt x="3624" y="9450"/>
                </a:lnTo>
                <a:cubicBezTo>
                  <a:pt x="3624" y="9924"/>
                  <a:pt x="4043" y="10342"/>
                  <a:pt x="4544" y="10342"/>
                </a:cubicBezTo>
                <a:lnTo>
                  <a:pt x="5799" y="10342"/>
                </a:lnTo>
                <a:cubicBezTo>
                  <a:pt x="6273" y="10342"/>
                  <a:pt x="6691" y="9924"/>
                  <a:pt x="6691" y="9450"/>
                </a:cubicBezTo>
                <a:lnTo>
                  <a:pt x="6691" y="7276"/>
                </a:lnTo>
                <a:cubicBezTo>
                  <a:pt x="6802" y="7248"/>
                  <a:pt x="6914" y="7192"/>
                  <a:pt x="6997" y="7109"/>
                </a:cubicBezTo>
                <a:cubicBezTo>
                  <a:pt x="7109" y="7192"/>
                  <a:pt x="7192" y="7248"/>
                  <a:pt x="7332" y="7276"/>
                </a:cubicBezTo>
                <a:lnTo>
                  <a:pt x="7332" y="8865"/>
                </a:lnTo>
                <a:cubicBezTo>
                  <a:pt x="7332" y="9339"/>
                  <a:pt x="7750" y="9757"/>
                  <a:pt x="8224" y="9757"/>
                </a:cubicBezTo>
                <a:lnTo>
                  <a:pt x="8809" y="9757"/>
                </a:lnTo>
                <a:cubicBezTo>
                  <a:pt x="9311" y="9757"/>
                  <a:pt x="9729" y="9339"/>
                  <a:pt x="9729" y="8865"/>
                </a:cubicBezTo>
                <a:lnTo>
                  <a:pt x="9729" y="7276"/>
                </a:lnTo>
                <a:cubicBezTo>
                  <a:pt x="10064" y="7137"/>
                  <a:pt x="10314" y="6830"/>
                  <a:pt x="10314" y="6412"/>
                </a:cubicBezTo>
                <a:lnTo>
                  <a:pt x="10314" y="4851"/>
                </a:lnTo>
                <a:cubicBezTo>
                  <a:pt x="10287" y="4210"/>
                  <a:pt x="9896" y="3596"/>
                  <a:pt x="9339" y="3318"/>
                </a:cubicBezTo>
                <a:cubicBezTo>
                  <a:pt x="9562" y="3095"/>
                  <a:pt x="9701" y="2788"/>
                  <a:pt x="9701" y="2481"/>
                </a:cubicBezTo>
                <a:cubicBezTo>
                  <a:pt x="9701" y="1812"/>
                  <a:pt x="9144" y="1255"/>
                  <a:pt x="8475" y="1255"/>
                </a:cubicBezTo>
                <a:cubicBezTo>
                  <a:pt x="7806" y="1255"/>
                  <a:pt x="7248" y="1812"/>
                  <a:pt x="7248" y="2481"/>
                </a:cubicBezTo>
                <a:cubicBezTo>
                  <a:pt x="7248" y="2788"/>
                  <a:pt x="7388" y="3095"/>
                  <a:pt x="7611" y="3318"/>
                </a:cubicBezTo>
                <a:cubicBezTo>
                  <a:pt x="7388" y="3429"/>
                  <a:pt x="7220" y="3569"/>
                  <a:pt x="7081" y="3736"/>
                </a:cubicBezTo>
                <a:cubicBezTo>
                  <a:pt x="6969" y="3485"/>
                  <a:pt x="6802" y="3290"/>
                  <a:pt x="6635" y="3067"/>
                </a:cubicBezTo>
                <a:cubicBezTo>
                  <a:pt x="6496" y="2927"/>
                  <a:pt x="6300" y="2788"/>
                  <a:pt x="6105" y="2677"/>
                </a:cubicBezTo>
                <a:cubicBezTo>
                  <a:pt x="6440" y="2370"/>
                  <a:pt x="6663" y="1952"/>
                  <a:pt x="6663" y="1534"/>
                </a:cubicBezTo>
                <a:cubicBezTo>
                  <a:pt x="6663" y="1116"/>
                  <a:pt x="6496" y="725"/>
                  <a:pt x="6217" y="447"/>
                </a:cubicBezTo>
                <a:cubicBezTo>
                  <a:pt x="5938" y="168"/>
                  <a:pt x="5520" y="1"/>
                  <a:pt x="51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43"/>
          <p:cNvSpPr/>
          <p:nvPr/>
        </p:nvSpPr>
        <p:spPr>
          <a:xfrm>
            <a:off x="4917909" y="1663295"/>
            <a:ext cx="256023" cy="252600"/>
          </a:xfrm>
          <a:custGeom>
            <a:rect b="b" l="l" r="r" t="t"/>
            <a:pathLst>
              <a:path extrusionOk="0" h="11658" w="11816">
                <a:moveTo>
                  <a:pt x="9185" y="1479"/>
                </a:moveTo>
                <a:cubicBezTo>
                  <a:pt x="9245" y="1479"/>
                  <a:pt x="9245" y="1482"/>
                  <a:pt x="9263" y="1482"/>
                </a:cubicBezTo>
                <a:cubicBezTo>
                  <a:pt x="9421" y="1482"/>
                  <a:pt x="9579" y="1513"/>
                  <a:pt x="9673" y="1545"/>
                </a:cubicBezTo>
                <a:lnTo>
                  <a:pt x="9106" y="2143"/>
                </a:lnTo>
                <a:cubicBezTo>
                  <a:pt x="8980" y="2269"/>
                  <a:pt x="8980" y="2490"/>
                  <a:pt x="9106" y="2616"/>
                </a:cubicBezTo>
                <a:cubicBezTo>
                  <a:pt x="9153" y="2679"/>
                  <a:pt x="9240" y="2710"/>
                  <a:pt x="9330" y="2710"/>
                </a:cubicBezTo>
                <a:cubicBezTo>
                  <a:pt x="9421" y="2710"/>
                  <a:pt x="9515" y="2679"/>
                  <a:pt x="9579" y="2616"/>
                </a:cubicBezTo>
                <a:lnTo>
                  <a:pt x="10146" y="2017"/>
                </a:lnTo>
                <a:cubicBezTo>
                  <a:pt x="10272" y="2175"/>
                  <a:pt x="10303" y="2332"/>
                  <a:pt x="10303" y="2553"/>
                </a:cubicBezTo>
                <a:lnTo>
                  <a:pt x="10146" y="5325"/>
                </a:lnTo>
                <a:cubicBezTo>
                  <a:pt x="10114" y="5798"/>
                  <a:pt x="9925" y="6239"/>
                  <a:pt x="9515" y="6554"/>
                </a:cubicBezTo>
                <a:lnTo>
                  <a:pt x="9484" y="6585"/>
                </a:lnTo>
                <a:lnTo>
                  <a:pt x="8570" y="7499"/>
                </a:lnTo>
                <a:cubicBezTo>
                  <a:pt x="5231" y="10902"/>
                  <a:pt x="5829" y="10303"/>
                  <a:pt x="5199" y="10902"/>
                </a:cubicBezTo>
                <a:cubicBezTo>
                  <a:pt x="5136" y="10949"/>
                  <a:pt x="5050" y="10972"/>
                  <a:pt x="4963" y="10972"/>
                </a:cubicBezTo>
                <a:cubicBezTo>
                  <a:pt x="4876" y="10972"/>
                  <a:pt x="4790" y="10949"/>
                  <a:pt x="4727" y="10902"/>
                </a:cubicBezTo>
                <a:lnTo>
                  <a:pt x="820" y="6995"/>
                </a:lnTo>
                <a:cubicBezTo>
                  <a:pt x="694" y="6869"/>
                  <a:pt x="694" y="6648"/>
                  <a:pt x="820" y="6522"/>
                </a:cubicBezTo>
                <a:lnTo>
                  <a:pt x="5262" y="2112"/>
                </a:lnTo>
                <a:cubicBezTo>
                  <a:pt x="5577" y="1797"/>
                  <a:pt x="5987" y="1639"/>
                  <a:pt x="6365" y="1608"/>
                </a:cubicBezTo>
                <a:cubicBezTo>
                  <a:pt x="8503" y="1495"/>
                  <a:pt x="9033" y="1479"/>
                  <a:pt x="9185" y="1479"/>
                </a:cubicBezTo>
                <a:close/>
                <a:moveTo>
                  <a:pt x="11422" y="1"/>
                </a:moveTo>
                <a:cubicBezTo>
                  <a:pt x="11335" y="1"/>
                  <a:pt x="11248" y="32"/>
                  <a:pt x="11185" y="95"/>
                </a:cubicBezTo>
                <a:lnTo>
                  <a:pt x="10240" y="1041"/>
                </a:lnTo>
                <a:cubicBezTo>
                  <a:pt x="9958" y="871"/>
                  <a:pt x="9650" y="752"/>
                  <a:pt x="9316" y="752"/>
                </a:cubicBezTo>
                <a:cubicBezTo>
                  <a:pt x="9278" y="752"/>
                  <a:pt x="9239" y="754"/>
                  <a:pt x="9200" y="757"/>
                </a:cubicBezTo>
                <a:lnTo>
                  <a:pt x="6428" y="883"/>
                </a:lnTo>
                <a:cubicBezTo>
                  <a:pt x="5829" y="915"/>
                  <a:pt x="5262" y="1167"/>
                  <a:pt x="4853" y="1608"/>
                </a:cubicBezTo>
                <a:lnTo>
                  <a:pt x="379" y="6018"/>
                </a:lnTo>
                <a:cubicBezTo>
                  <a:pt x="1" y="6396"/>
                  <a:pt x="1" y="7058"/>
                  <a:pt x="379" y="7468"/>
                </a:cubicBezTo>
                <a:lnTo>
                  <a:pt x="4286" y="11374"/>
                </a:lnTo>
                <a:cubicBezTo>
                  <a:pt x="4490" y="11563"/>
                  <a:pt x="4758" y="11658"/>
                  <a:pt x="5022" y="11658"/>
                </a:cubicBezTo>
                <a:cubicBezTo>
                  <a:pt x="5286" y="11658"/>
                  <a:pt x="5546" y="11563"/>
                  <a:pt x="5735" y="11374"/>
                </a:cubicBezTo>
                <a:lnTo>
                  <a:pt x="9137" y="7972"/>
                </a:lnTo>
                <a:lnTo>
                  <a:pt x="10051" y="7058"/>
                </a:lnTo>
                <a:cubicBezTo>
                  <a:pt x="10555" y="6648"/>
                  <a:pt x="10870" y="6018"/>
                  <a:pt x="10902" y="5388"/>
                </a:cubicBezTo>
                <a:lnTo>
                  <a:pt x="11059" y="2584"/>
                </a:lnTo>
                <a:cubicBezTo>
                  <a:pt x="11059" y="2238"/>
                  <a:pt x="10996" y="1828"/>
                  <a:pt x="10776" y="1545"/>
                </a:cubicBezTo>
                <a:lnTo>
                  <a:pt x="11721" y="600"/>
                </a:lnTo>
                <a:cubicBezTo>
                  <a:pt x="11815" y="442"/>
                  <a:pt x="11815" y="221"/>
                  <a:pt x="11658" y="95"/>
                </a:cubicBezTo>
                <a:cubicBezTo>
                  <a:pt x="11595" y="32"/>
                  <a:pt x="11508" y="1"/>
                  <a:pt x="114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3" name="Google Shape;803;p43"/>
          <p:cNvGrpSpPr/>
          <p:nvPr/>
        </p:nvGrpSpPr>
        <p:grpSpPr>
          <a:xfrm>
            <a:off x="4918939" y="3224316"/>
            <a:ext cx="281852" cy="256056"/>
            <a:chOff x="-62518200" y="2692475"/>
            <a:chExt cx="318225" cy="289100"/>
          </a:xfrm>
        </p:grpSpPr>
        <p:sp>
          <p:nvSpPr>
            <p:cNvPr id="804" name="Google Shape;804;p43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3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" name="Google Shape;806;p43"/>
          <p:cNvSpPr/>
          <p:nvPr/>
        </p:nvSpPr>
        <p:spPr>
          <a:xfrm>
            <a:off x="2472779" y="3187914"/>
            <a:ext cx="255974" cy="292496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7" name="Google Shape;807;p43"/>
          <p:cNvCxnSpPr/>
          <p:nvPr/>
        </p:nvCxnSpPr>
        <p:spPr>
          <a:xfrm>
            <a:off x="2472677" y="1986332"/>
            <a:ext cx="17535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8" name="Google Shape;808;p43"/>
          <p:cNvCxnSpPr/>
          <p:nvPr/>
        </p:nvCxnSpPr>
        <p:spPr>
          <a:xfrm>
            <a:off x="4917749" y="1986332"/>
            <a:ext cx="17535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9" name="Google Shape;809;p43"/>
          <p:cNvCxnSpPr/>
          <p:nvPr/>
        </p:nvCxnSpPr>
        <p:spPr>
          <a:xfrm>
            <a:off x="2472677" y="3549097"/>
            <a:ext cx="17535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0" name="Google Shape;810;p43"/>
          <p:cNvCxnSpPr/>
          <p:nvPr/>
        </p:nvCxnSpPr>
        <p:spPr>
          <a:xfrm>
            <a:off x="4917749" y="3549097"/>
            <a:ext cx="17535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1" name="Google Shape;811;p43"/>
          <p:cNvSpPr txBox="1"/>
          <p:nvPr/>
        </p:nvSpPr>
        <p:spPr>
          <a:xfrm>
            <a:off x="2867428" y="1696238"/>
            <a:ext cx="13587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TOTAL LEADS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2" name="Google Shape;812;p43"/>
          <p:cNvSpPr txBox="1"/>
          <p:nvPr/>
        </p:nvSpPr>
        <p:spPr>
          <a:xfrm>
            <a:off x="5327735" y="1696238"/>
            <a:ext cx="13587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SALES-READY LEADS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3" name="Google Shape;813;p43"/>
          <p:cNvSpPr txBox="1"/>
          <p:nvPr/>
        </p:nvSpPr>
        <p:spPr>
          <a:xfrm>
            <a:off x="3099255" y="3259003"/>
            <a:ext cx="11421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NEW CUSTOMERS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4" name="Google Shape;814;p43"/>
          <p:cNvSpPr txBox="1"/>
          <p:nvPr/>
        </p:nvSpPr>
        <p:spPr>
          <a:xfrm>
            <a:off x="5447390" y="3259003"/>
            <a:ext cx="12240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NEW REVENUE</a:t>
            </a:r>
            <a:endParaRPr sz="11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5" name="Google Shape;815;p43"/>
          <p:cNvSpPr txBox="1"/>
          <p:nvPr/>
        </p:nvSpPr>
        <p:spPr>
          <a:xfrm>
            <a:off x="2472677" y="2054873"/>
            <a:ext cx="17535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Leads this month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6" name="Google Shape;816;p43"/>
          <p:cNvSpPr txBox="1"/>
          <p:nvPr/>
        </p:nvSpPr>
        <p:spPr>
          <a:xfrm>
            <a:off x="4917749" y="2054873"/>
            <a:ext cx="17535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Sales-ready leads this month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7" name="Google Shape;817;p43"/>
          <p:cNvSpPr txBox="1"/>
          <p:nvPr/>
        </p:nvSpPr>
        <p:spPr>
          <a:xfrm>
            <a:off x="2472677" y="3617638"/>
            <a:ext cx="17535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New customers this month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18" name="Google Shape;818;p43"/>
          <p:cNvSpPr txBox="1"/>
          <p:nvPr/>
        </p:nvSpPr>
        <p:spPr>
          <a:xfrm>
            <a:off x="4917749" y="3617638"/>
            <a:ext cx="17535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$50,408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New revenue this month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4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sp>
        <p:nvSpPr>
          <p:cNvPr id="824" name="Google Shape;824;p44"/>
          <p:cNvSpPr/>
          <p:nvPr/>
        </p:nvSpPr>
        <p:spPr>
          <a:xfrm>
            <a:off x="619900" y="1410450"/>
            <a:ext cx="1189500" cy="683100"/>
          </a:xfrm>
          <a:prstGeom prst="rect">
            <a:avLst/>
          </a:prstGeom>
          <a:solidFill>
            <a:srgbClr val="7337D4">
              <a:alpha val="62310"/>
            </a:srgbClr>
          </a:solidFill>
          <a:ln cap="flat" cmpd="sng" w="19050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44"/>
          <p:cNvSpPr/>
          <p:nvPr/>
        </p:nvSpPr>
        <p:spPr>
          <a:xfrm>
            <a:off x="1962836" y="1410450"/>
            <a:ext cx="1189500" cy="6831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44"/>
          <p:cNvSpPr/>
          <p:nvPr/>
        </p:nvSpPr>
        <p:spPr>
          <a:xfrm>
            <a:off x="3305772" y="1410450"/>
            <a:ext cx="1189500" cy="683100"/>
          </a:xfrm>
          <a:prstGeom prst="rect">
            <a:avLst/>
          </a:prstGeom>
          <a:solidFill>
            <a:srgbClr val="E613D5">
              <a:alpha val="35380"/>
            </a:srgbClr>
          </a:solidFill>
          <a:ln cap="flat" cmpd="sng" w="19050">
            <a:solidFill>
              <a:srgbClr val="E613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44"/>
          <p:cNvSpPr/>
          <p:nvPr/>
        </p:nvSpPr>
        <p:spPr>
          <a:xfrm>
            <a:off x="4648708" y="1410450"/>
            <a:ext cx="1189500" cy="683100"/>
          </a:xfrm>
          <a:prstGeom prst="rect">
            <a:avLst/>
          </a:prstGeom>
          <a:solidFill>
            <a:srgbClr val="7337D4">
              <a:alpha val="62310"/>
            </a:srgbClr>
          </a:solidFill>
          <a:ln cap="flat" cmpd="sng" w="19050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44"/>
          <p:cNvSpPr/>
          <p:nvPr/>
        </p:nvSpPr>
        <p:spPr>
          <a:xfrm>
            <a:off x="5991655" y="1410450"/>
            <a:ext cx="1189500" cy="6831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44"/>
          <p:cNvSpPr/>
          <p:nvPr/>
        </p:nvSpPr>
        <p:spPr>
          <a:xfrm>
            <a:off x="7334591" y="1410450"/>
            <a:ext cx="1189500" cy="683100"/>
          </a:xfrm>
          <a:prstGeom prst="rect">
            <a:avLst/>
          </a:prstGeom>
          <a:solidFill>
            <a:srgbClr val="10D6B6">
              <a:alpha val="70590"/>
            </a:srgbClr>
          </a:solidFill>
          <a:ln cap="flat" cmpd="sng" w="19050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44"/>
          <p:cNvSpPr/>
          <p:nvPr/>
        </p:nvSpPr>
        <p:spPr>
          <a:xfrm>
            <a:off x="789095" y="1667796"/>
            <a:ext cx="94591" cy="203515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44"/>
          <p:cNvSpPr/>
          <p:nvPr/>
        </p:nvSpPr>
        <p:spPr>
          <a:xfrm>
            <a:off x="2107685" y="1699349"/>
            <a:ext cx="203418" cy="140398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44"/>
          <p:cNvSpPr/>
          <p:nvPr/>
        </p:nvSpPr>
        <p:spPr>
          <a:xfrm>
            <a:off x="4805817" y="1657650"/>
            <a:ext cx="183125" cy="174885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44"/>
          <p:cNvSpPr/>
          <p:nvPr/>
        </p:nvSpPr>
        <p:spPr>
          <a:xfrm>
            <a:off x="3448839" y="1692629"/>
            <a:ext cx="219223" cy="153824"/>
          </a:xfrm>
          <a:custGeom>
            <a:rect b="b" l="l" r="r" t="t"/>
            <a:pathLst>
              <a:path extrusionOk="0" h="27383" w="39025">
                <a:moveTo>
                  <a:pt x="39024" y="5822"/>
                </a:moveTo>
                <a:cubicBezTo>
                  <a:pt x="39024" y="2570"/>
                  <a:pt x="36292" y="1"/>
                  <a:pt x="33040" y="1"/>
                </a:cubicBezTo>
                <a:lnTo>
                  <a:pt x="5822" y="1"/>
                </a:lnTo>
                <a:cubicBezTo>
                  <a:pt x="2570" y="1"/>
                  <a:pt x="0" y="2570"/>
                  <a:pt x="0" y="5822"/>
                </a:cubicBezTo>
                <a:lnTo>
                  <a:pt x="0" y="21529"/>
                </a:lnTo>
                <a:cubicBezTo>
                  <a:pt x="0" y="24651"/>
                  <a:pt x="2570" y="27382"/>
                  <a:pt x="5822" y="27382"/>
                </a:cubicBezTo>
                <a:lnTo>
                  <a:pt x="33040" y="27382"/>
                </a:lnTo>
                <a:cubicBezTo>
                  <a:pt x="36292" y="27382"/>
                  <a:pt x="39024" y="24651"/>
                  <a:pt x="39024" y="21529"/>
                </a:cubicBezTo>
                <a:close/>
                <a:moveTo>
                  <a:pt x="15577" y="20326"/>
                </a:moveTo>
                <a:lnTo>
                  <a:pt x="15577" y="5562"/>
                </a:lnTo>
                <a:lnTo>
                  <a:pt x="26699" y="12879"/>
                </a:lnTo>
                <a:close/>
                <a:moveTo>
                  <a:pt x="15577" y="20326"/>
                </a:moveTo>
                <a:lnTo>
                  <a:pt x="15577" y="203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44"/>
          <p:cNvSpPr/>
          <p:nvPr/>
        </p:nvSpPr>
        <p:spPr>
          <a:xfrm>
            <a:off x="6126616" y="1692568"/>
            <a:ext cx="153805" cy="154080"/>
          </a:xfrm>
          <a:custGeom>
            <a:rect b="b" l="l" r="r" t="t"/>
            <a:pathLst>
              <a:path extrusionOk="0" h="119907" w="119926">
                <a:moveTo>
                  <a:pt x="98708" y="14513"/>
                </a:moveTo>
                <a:cubicBezTo>
                  <a:pt x="102529" y="14588"/>
                  <a:pt x="105656" y="17790"/>
                  <a:pt x="105656" y="21611"/>
                </a:cubicBezTo>
                <a:cubicBezTo>
                  <a:pt x="105656" y="25431"/>
                  <a:pt x="102454" y="28558"/>
                  <a:pt x="98633" y="28558"/>
                </a:cubicBezTo>
                <a:cubicBezTo>
                  <a:pt x="94720" y="28558"/>
                  <a:pt x="91611" y="25356"/>
                  <a:pt x="91611" y="21461"/>
                </a:cubicBezTo>
                <a:cubicBezTo>
                  <a:pt x="91686" y="17641"/>
                  <a:pt x="94888" y="14513"/>
                  <a:pt x="98708" y="14513"/>
                </a:cubicBezTo>
                <a:close/>
                <a:moveTo>
                  <a:pt x="60000" y="28558"/>
                </a:moveTo>
                <a:cubicBezTo>
                  <a:pt x="77472" y="28558"/>
                  <a:pt x="91686" y="42828"/>
                  <a:pt x="91611" y="60244"/>
                </a:cubicBezTo>
                <a:cubicBezTo>
                  <a:pt x="91611" y="77641"/>
                  <a:pt x="77397" y="91761"/>
                  <a:pt x="60000" y="91761"/>
                </a:cubicBezTo>
                <a:cubicBezTo>
                  <a:pt x="42603" y="91761"/>
                  <a:pt x="28408" y="77566"/>
                  <a:pt x="28408" y="60150"/>
                </a:cubicBezTo>
                <a:cubicBezTo>
                  <a:pt x="28483" y="42753"/>
                  <a:pt x="42603" y="28558"/>
                  <a:pt x="60000" y="28558"/>
                </a:cubicBezTo>
                <a:close/>
                <a:moveTo>
                  <a:pt x="15524" y="0"/>
                </a:moveTo>
                <a:cubicBezTo>
                  <a:pt x="13577" y="693"/>
                  <a:pt x="11461" y="1086"/>
                  <a:pt x="9588" y="2023"/>
                </a:cubicBezTo>
                <a:cubicBezTo>
                  <a:pt x="3502" y="5300"/>
                  <a:pt x="150" y="10524"/>
                  <a:pt x="150" y="17397"/>
                </a:cubicBezTo>
                <a:cubicBezTo>
                  <a:pt x="0" y="45805"/>
                  <a:pt x="75" y="74120"/>
                  <a:pt x="75" y="102454"/>
                </a:cubicBezTo>
                <a:cubicBezTo>
                  <a:pt x="75" y="112042"/>
                  <a:pt x="7884" y="119851"/>
                  <a:pt x="17472" y="119851"/>
                </a:cubicBezTo>
                <a:cubicBezTo>
                  <a:pt x="31639" y="119888"/>
                  <a:pt x="45820" y="119907"/>
                  <a:pt x="60000" y="119907"/>
                </a:cubicBezTo>
                <a:cubicBezTo>
                  <a:pt x="74181" y="119907"/>
                  <a:pt x="88362" y="119888"/>
                  <a:pt x="102529" y="119851"/>
                </a:cubicBezTo>
                <a:cubicBezTo>
                  <a:pt x="111105" y="119851"/>
                  <a:pt x="118296" y="113615"/>
                  <a:pt x="119701" y="105094"/>
                </a:cubicBezTo>
                <a:cubicBezTo>
                  <a:pt x="119776" y="104794"/>
                  <a:pt x="119851" y="104476"/>
                  <a:pt x="119926" y="104158"/>
                </a:cubicBezTo>
                <a:lnTo>
                  <a:pt x="119926" y="15450"/>
                </a:lnTo>
                <a:cubicBezTo>
                  <a:pt x="119776" y="14738"/>
                  <a:pt x="119607" y="13970"/>
                  <a:pt x="119383" y="13259"/>
                </a:cubicBezTo>
                <a:cubicBezTo>
                  <a:pt x="117266" y="6086"/>
                  <a:pt x="112510" y="1723"/>
                  <a:pt x="105094" y="225"/>
                </a:cubicBezTo>
                <a:cubicBezTo>
                  <a:pt x="104869" y="225"/>
                  <a:pt x="104720" y="75"/>
                  <a:pt x="10447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5" name="Google Shape;835;p44"/>
          <p:cNvGrpSpPr/>
          <p:nvPr/>
        </p:nvGrpSpPr>
        <p:grpSpPr>
          <a:xfrm>
            <a:off x="7483673" y="1703568"/>
            <a:ext cx="213964" cy="131705"/>
            <a:chOff x="1581175" y="2436715"/>
            <a:chExt cx="426478" cy="262518"/>
          </a:xfrm>
        </p:grpSpPr>
        <p:sp>
          <p:nvSpPr>
            <p:cNvPr id="836" name="Google Shape;836;p44"/>
            <p:cNvSpPr/>
            <p:nvPr/>
          </p:nvSpPr>
          <p:spPr>
            <a:xfrm>
              <a:off x="1893697" y="2511687"/>
              <a:ext cx="113956" cy="112442"/>
            </a:xfrm>
            <a:custGeom>
              <a:rect b="b" l="l" r="r" t="t"/>
              <a:pathLst>
                <a:path extrusionOk="0" h="40338" w="40881">
                  <a:moveTo>
                    <a:pt x="13577" y="0"/>
                  </a:moveTo>
                  <a:lnTo>
                    <a:pt x="13577" y="11236"/>
                  </a:lnTo>
                  <a:cubicBezTo>
                    <a:pt x="13652" y="12716"/>
                    <a:pt x="13109" y="13334"/>
                    <a:pt x="11536" y="13334"/>
                  </a:cubicBezTo>
                  <a:cubicBezTo>
                    <a:pt x="10353" y="13278"/>
                    <a:pt x="9183" y="13264"/>
                    <a:pt x="8016" y="13264"/>
                  </a:cubicBezTo>
                  <a:cubicBezTo>
                    <a:pt x="6740" y="13264"/>
                    <a:pt x="5467" y="13281"/>
                    <a:pt x="4187" y="13281"/>
                  </a:cubicBezTo>
                  <a:cubicBezTo>
                    <a:pt x="3469" y="13281"/>
                    <a:pt x="2748" y="13276"/>
                    <a:pt x="2023" y="13259"/>
                  </a:cubicBezTo>
                  <a:cubicBezTo>
                    <a:pt x="543" y="13259"/>
                    <a:pt x="0" y="13802"/>
                    <a:pt x="75" y="15206"/>
                  </a:cubicBezTo>
                  <a:lnTo>
                    <a:pt x="75" y="25206"/>
                  </a:lnTo>
                  <a:cubicBezTo>
                    <a:pt x="0" y="26686"/>
                    <a:pt x="618" y="27154"/>
                    <a:pt x="2023" y="27154"/>
                  </a:cubicBezTo>
                  <a:cubicBezTo>
                    <a:pt x="2479" y="27143"/>
                    <a:pt x="2936" y="27138"/>
                    <a:pt x="3393" y="27138"/>
                  </a:cubicBezTo>
                  <a:cubicBezTo>
                    <a:pt x="5180" y="27138"/>
                    <a:pt x="6971" y="27207"/>
                    <a:pt x="8759" y="27207"/>
                  </a:cubicBezTo>
                  <a:cubicBezTo>
                    <a:pt x="9554" y="27207"/>
                    <a:pt x="10349" y="27193"/>
                    <a:pt x="11142" y="27154"/>
                  </a:cubicBezTo>
                  <a:cubicBezTo>
                    <a:pt x="11297" y="27143"/>
                    <a:pt x="11442" y="27137"/>
                    <a:pt x="11579" y="27137"/>
                  </a:cubicBezTo>
                  <a:cubicBezTo>
                    <a:pt x="13251" y="27137"/>
                    <a:pt x="13646" y="27983"/>
                    <a:pt x="13577" y="29645"/>
                  </a:cubicBezTo>
                  <a:cubicBezTo>
                    <a:pt x="13483" y="33240"/>
                    <a:pt x="13577" y="36742"/>
                    <a:pt x="13577" y="40337"/>
                  </a:cubicBezTo>
                  <a:lnTo>
                    <a:pt x="27304" y="40337"/>
                  </a:lnTo>
                  <a:lnTo>
                    <a:pt x="27304" y="27154"/>
                  </a:lnTo>
                  <a:cubicBezTo>
                    <a:pt x="29950" y="27154"/>
                    <a:pt x="32464" y="27121"/>
                    <a:pt x="34933" y="27121"/>
                  </a:cubicBezTo>
                  <a:cubicBezTo>
                    <a:pt x="36168" y="27121"/>
                    <a:pt x="37391" y="27129"/>
                    <a:pt x="38614" y="27154"/>
                  </a:cubicBezTo>
                  <a:cubicBezTo>
                    <a:pt x="38706" y="27158"/>
                    <a:pt x="38795" y="27160"/>
                    <a:pt x="38880" y="27160"/>
                  </a:cubicBezTo>
                  <a:cubicBezTo>
                    <a:pt x="40386" y="27160"/>
                    <a:pt x="40805" y="26523"/>
                    <a:pt x="40805" y="24963"/>
                  </a:cubicBezTo>
                  <a:cubicBezTo>
                    <a:pt x="40731" y="21854"/>
                    <a:pt x="40637" y="18727"/>
                    <a:pt x="40805" y="15674"/>
                  </a:cubicBezTo>
                  <a:cubicBezTo>
                    <a:pt x="40880" y="13802"/>
                    <a:pt x="40169" y="13259"/>
                    <a:pt x="38390" y="13259"/>
                  </a:cubicBezTo>
                  <a:cubicBezTo>
                    <a:pt x="36651" y="13339"/>
                    <a:pt x="34929" y="13360"/>
                    <a:pt x="33185" y="13360"/>
                  </a:cubicBezTo>
                  <a:cubicBezTo>
                    <a:pt x="31246" y="13360"/>
                    <a:pt x="29279" y="13334"/>
                    <a:pt x="27229" y="13334"/>
                  </a:cubicBezTo>
                  <a:lnTo>
                    <a:pt x="272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4"/>
            <p:cNvSpPr/>
            <p:nvPr/>
          </p:nvSpPr>
          <p:spPr>
            <a:xfrm>
              <a:off x="1581175" y="2436715"/>
              <a:ext cx="271865" cy="262518"/>
            </a:xfrm>
            <a:custGeom>
              <a:rect b="b" l="l" r="r" t="t"/>
              <a:pathLst>
                <a:path extrusionOk="0" h="94177" w="97530">
                  <a:moveTo>
                    <a:pt x="52449" y="1"/>
                  </a:moveTo>
                  <a:cubicBezTo>
                    <a:pt x="48660" y="1"/>
                    <a:pt x="44777" y="457"/>
                    <a:pt x="40806" y="1377"/>
                  </a:cubicBezTo>
                  <a:cubicBezTo>
                    <a:pt x="15694" y="7163"/>
                    <a:pt x="1" y="33381"/>
                    <a:pt x="6405" y="58343"/>
                  </a:cubicBezTo>
                  <a:cubicBezTo>
                    <a:pt x="11826" y="79866"/>
                    <a:pt x="30954" y="94176"/>
                    <a:pt x="52216" y="94176"/>
                  </a:cubicBezTo>
                  <a:cubicBezTo>
                    <a:pt x="55707" y="94176"/>
                    <a:pt x="59255" y="93790"/>
                    <a:pt x="62810" y="92988"/>
                  </a:cubicBezTo>
                  <a:cubicBezTo>
                    <a:pt x="75994" y="90029"/>
                    <a:pt x="85994" y="82838"/>
                    <a:pt x="92080" y="70665"/>
                  </a:cubicBezTo>
                  <a:cubicBezTo>
                    <a:pt x="96593" y="61546"/>
                    <a:pt x="97529" y="51789"/>
                    <a:pt x="97061" y="41733"/>
                  </a:cubicBezTo>
                  <a:cubicBezTo>
                    <a:pt x="97061" y="40403"/>
                    <a:pt x="96218" y="40235"/>
                    <a:pt x="95188" y="40235"/>
                  </a:cubicBezTo>
                  <a:cubicBezTo>
                    <a:pt x="81312" y="40235"/>
                    <a:pt x="67492" y="40235"/>
                    <a:pt x="53690" y="40160"/>
                  </a:cubicBezTo>
                  <a:cubicBezTo>
                    <a:pt x="52211" y="40160"/>
                    <a:pt x="51743" y="40703"/>
                    <a:pt x="51743" y="42107"/>
                  </a:cubicBezTo>
                  <a:cubicBezTo>
                    <a:pt x="51818" y="46096"/>
                    <a:pt x="51892" y="49991"/>
                    <a:pt x="51743" y="53905"/>
                  </a:cubicBezTo>
                  <a:cubicBezTo>
                    <a:pt x="51649" y="56077"/>
                    <a:pt x="52510" y="56620"/>
                    <a:pt x="54552" y="56620"/>
                  </a:cubicBezTo>
                  <a:cubicBezTo>
                    <a:pt x="61724" y="56620"/>
                    <a:pt x="68896" y="56714"/>
                    <a:pt x="76087" y="56789"/>
                  </a:cubicBezTo>
                  <a:lnTo>
                    <a:pt x="78503" y="56789"/>
                  </a:lnTo>
                  <a:cubicBezTo>
                    <a:pt x="78335" y="57557"/>
                    <a:pt x="78260" y="58025"/>
                    <a:pt x="78110" y="58418"/>
                  </a:cubicBezTo>
                  <a:cubicBezTo>
                    <a:pt x="74322" y="69628"/>
                    <a:pt x="64462" y="76461"/>
                    <a:pt x="52825" y="76461"/>
                  </a:cubicBezTo>
                  <a:cubicBezTo>
                    <a:pt x="51748" y="76461"/>
                    <a:pt x="50656" y="76402"/>
                    <a:pt x="49552" y="76283"/>
                  </a:cubicBezTo>
                  <a:cubicBezTo>
                    <a:pt x="26611" y="73718"/>
                    <a:pt x="15301" y="47819"/>
                    <a:pt x="29102" y="29317"/>
                  </a:cubicBezTo>
                  <a:cubicBezTo>
                    <a:pt x="34710" y="21917"/>
                    <a:pt x="41899" y="17754"/>
                    <a:pt x="50553" y="17754"/>
                  </a:cubicBezTo>
                  <a:cubicBezTo>
                    <a:pt x="52388" y="17754"/>
                    <a:pt x="54290" y="17941"/>
                    <a:pt x="56256" y="18324"/>
                  </a:cubicBezTo>
                  <a:cubicBezTo>
                    <a:pt x="60937" y="19167"/>
                    <a:pt x="65319" y="21676"/>
                    <a:pt x="69833" y="23381"/>
                  </a:cubicBezTo>
                  <a:cubicBezTo>
                    <a:pt x="70246" y="23548"/>
                    <a:pt x="70790" y="23648"/>
                    <a:pt x="71280" y="23648"/>
                  </a:cubicBezTo>
                  <a:cubicBezTo>
                    <a:pt x="71722" y="23648"/>
                    <a:pt x="72120" y="23567"/>
                    <a:pt x="72342" y="23381"/>
                  </a:cubicBezTo>
                  <a:cubicBezTo>
                    <a:pt x="76087" y="19729"/>
                    <a:pt x="79664" y="15984"/>
                    <a:pt x="83409" y="12070"/>
                  </a:cubicBezTo>
                  <a:cubicBezTo>
                    <a:pt x="83016" y="11602"/>
                    <a:pt x="82941" y="11452"/>
                    <a:pt x="82791" y="11302"/>
                  </a:cubicBezTo>
                  <a:cubicBezTo>
                    <a:pt x="73567" y="3817"/>
                    <a:pt x="63402" y="1"/>
                    <a:pt x="52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" name="Google Shape;838;p44"/>
          <p:cNvSpPr txBox="1"/>
          <p:nvPr/>
        </p:nvSpPr>
        <p:spPr>
          <a:xfrm>
            <a:off x="1054525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39" name="Google Shape;839;p44"/>
          <p:cNvSpPr txBox="1"/>
          <p:nvPr/>
        </p:nvSpPr>
        <p:spPr>
          <a:xfrm>
            <a:off x="2397800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5,408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40" name="Google Shape;840;p44"/>
          <p:cNvSpPr txBox="1"/>
          <p:nvPr/>
        </p:nvSpPr>
        <p:spPr>
          <a:xfrm>
            <a:off x="3747750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5,608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Views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41" name="Google Shape;841;p44"/>
          <p:cNvSpPr txBox="1"/>
          <p:nvPr/>
        </p:nvSpPr>
        <p:spPr>
          <a:xfrm>
            <a:off x="5079663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608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42" name="Google Shape;842;p44"/>
          <p:cNvSpPr txBox="1"/>
          <p:nvPr/>
        </p:nvSpPr>
        <p:spPr>
          <a:xfrm>
            <a:off x="6396863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5,608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Likes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43" name="Google Shape;843;p44"/>
          <p:cNvSpPr txBox="1"/>
          <p:nvPr/>
        </p:nvSpPr>
        <p:spPr>
          <a:xfrm>
            <a:off x="7776938" y="1550275"/>
            <a:ext cx="7602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5,608</a:t>
            </a:r>
            <a:b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pic>
        <p:nvPicPr>
          <p:cNvPr id="844" name="Google Shape;844;p44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891" y="2245950"/>
            <a:ext cx="5974569" cy="2745151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44"/>
          <p:cNvSpPr txBox="1"/>
          <p:nvPr/>
        </p:nvSpPr>
        <p:spPr>
          <a:xfrm>
            <a:off x="6682100" y="4261275"/>
            <a:ext cx="18171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If you want to modify this graph, click on it, follow the link, change the data and replace it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5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851" name="Google Shape;851;p45"/>
          <p:cNvSpPr txBox="1"/>
          <p:nvPr>
            <p:ph idx="4294967295" type="subTitle"/>
          </p:nvPr>
        </p:nvSpPr>
        <p:spPr>
          <a:xfrm>
            <a:off x="2004700" y="3867250"/>
            <a:ext cx="16731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replace the  image on the screen with your own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52" name="Google Shape;852;p45"/>
          <p:cNvSpPr txBox="1"/>
          <p:nvPr>
            <p:ph idx="4294967295" type="subTitle"/>
          </p:nvPr>
        </p:nvSpPr>
        <p:spPr>
          <a:xfrm>
            <a:off x="5635325" y="3867250"/>
            <a:ext cx="16731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replace the  image on the screen with your own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53" name="Google Shape;85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633013" y="1833775"/>
            <a:ext cx="2252999" cy="1903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45"/>
          <p:cNvPicPr preferRelativeResize="0"/>
          <p:nvPr/>
        </p:nvPicPr>
        <p:blipFill rotWithShape="1">
          <a:blip r:embed="rId4">
            <a:alphaModFix/>
          </a:blip>
          <a:srcRect b="0" l="0" r="20508" t="0"/>
          <a:stretch/>
        </p:blipFill>
        <p:spPr>
          <a:xfrm>
            <a:off x="5263610" y="1833788"/>
            <a:ext cx="2252997" cy="1903371"/>
          </a:xfrm>
          <a:prstGeom prst="rect">
            <a:avLst/>
          </a:prstGeom>
          <a:noFill/>
          <a:ln>
            <a:noFill/>
          </a:ln>
        </p:spPr>
      </p:pic>
      <p:sp>
        <p:nvSpPr>
          <p:cNvPr id="855" name="Google Shape;855;p45"/>
          <p:cNvSpPr/>
          <p:nvPr/>
        </p:nvSpPr>
        <p:spPr>
          <a:xfrm rot="10800000">
            <a:off x="1633000" y="1833713"/>
            <a:ext cx="2253000" cy="1903500"/>
          </a:xfrm>
          <a:prstGeom prst="rect">
            <a:avLst/>
          </a:prstGeom>
          <a:solidFill>
            <a:srgbClr val="7337D4">
              <a:alpha val="3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45"/>
          <p:cNvSpPr/>
          <p:nvPr/>
        </p:nvSpPr>
        <p:spPr>
          <a:xfrm rot="10800000">
            <a:off x="5263613" y="1833713"/>
            <a:ext cx="2253000" cy="1903500"/>
          </a:xfrm>
          <a:prstGeom prst="rect">
            <a:avLst/>
          </a:prstGeom>
          <a:solidFill>
            <a:srgbClr val="00FFFF">
              <a:alpha val="273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45"/>
          <p:cNvSpPr txBox="1"/>
          <p:nvPr>
            <p:ph type="ctrTitle"/>
          </p:nvPr>
        </p:nvSpPr>
        <p:spPr>
          <a:xfrm>
            <a:off x="3677800" y="1427150"/>
            <a:ext cx="873600" cy="6447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HELENA JAMES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858" name="Google Shape;858;p45"/>
          <p:cNvSpPr txBox="1"/>
          <p:nvPr>
            <p:ph idx="4294967295" type="ctrTitle"/>
          </p:nvPr>
        </p:nvSpPr>
        <p:spPr>
          <a:xfrm>
            <a:off x="7301749" y="1417525"/>
            <a:ext cx="873600" cy="6447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JENNA DOE</a:t>
            </a:r>
            <a:endParaRPr sz="18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cxnSp>
        <p:nvCxnSpPr>
          <p:cNvPr id="859" name="Google Shape;859;p45"/>
          <p:cNvCxnSpPr/>
          <p:nvPr/>
        </p:nvCxnSpPr>
        <p:spPr>
          <a:xfrm>
            <a:off x="1961050" y="3491725"/>
            <a:ext cx="0" cy="597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0" name="Google Shape;860;p45"/>
          <p:cNvCxnSpPr/>
          <p:nvPr/>
        </p:nvCxnSpPr>
        <p:spPr>
          <a:xfrm>
            <a:off x="5564225" y="3491725"/>
            <a:ext cx="0" cy="597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46"/>
          <p:cNvSpPr txBox="1"/>
          <p:nvPr>
            <p:ph type="ctrTitle"/>
          </p:nvPr>
        </p:nvSpPr>
        <p:spPr>
          <a:xfrm>
            <a:off x="477026" y="1862650"/>
            <a:ext cx="42093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866" name="Google Shape;866;p46"/>
          <p:cNvSpPr txBox="1"/>
          <p:nvPr>
            <p:ph idx="1" type="subTitle"/>
          </p:nvPr>
        </p:nvSpPr>
        <p:spPr>
          <a:xfrm flipH="1">
            <a:off x="1740578" y="2806650"/>
            <a:ext cx="2933400" cy="9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867" name="Google Shape;867;p46"/>
          <p:cNvSpPr/>
          <p:nvPr/>
        </p:nvSpPr>
        <p:spPr>
          <a:xfrm>
            <a:off x="4411343" y="4082705"/>
            <a:ext cx="167027" cy="159511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68" name="Google Shape;868;p46"/>
          <p:cNvSpPr/>
          <p:nvPr/>
        </p:nvSpPr>
        <p:spPr>
          <a:xfrm>
            <a:off x="4071693" y="4114135"/>
            <a:ext cx="185661" cy="128081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69" name="Google Shape;869;p46"/>
          <p:cNvSpPr/>
          <p:nvPr/>
        </p:nvSpPr>
        <p:spPr>
          <a:xfrm>
            <a:off x="3831346" y="4056555"/>
            <a:ext cx="86334" cy="185661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70" name="Google Shape;87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850" y="1610101"/>
            <a:ext cx="2880101" cy="253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idx="2" type="ctrTitle"/>
          </p:nvPr>
        </p:nvSpPr>
        <p:spPr>
          <a:xfrm>
            <a:off x="1868249" y="2540048"/>
            <a:ext cx="329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US</a:t>
            </a:r>
            <a:endParaRPr/>
          </a:p>
        </p:txBody>
      </p:sp>
      <p:pic>
        <p:nvPicPr>
          <p:cNvPr id="156" name="Google Shape;1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2538" y="659713"/>
            <a:ext cx="3875624" cy="394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0"/>
          <p:cNvSpPr txBox="1"/>
          <p:nvPr>
            <p:ph type="title"/>
          </p:nvPr>
        </p:nvSpPr>
        <p:spPr>
          <a:xfrm>
            <a:off x="374450" y="1858700"/>
            <a:ext cx="1444800" cy="16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58" name="Google Shape;158;p20"/>
          <p:cNvSpPr txBox="1"/>
          <p:nvPr>
            <p:ph idx="1" type="subTitle"/>
          </p:nvPr>
        </p:nvSpPr>
        <p:spPr>
          <a:xfrm>
            <a:off x="1868250" y="3180766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describe the topic of the section</a:t>
            </a:r>
            <a:endParaRPr sz="12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47"/>
          <p:cNvSpPr txBox="1"/>
          <p:nvPr>
            <p:ph type="ctrTitle"/>
          </p:nvPr>
        </p:nvSpPr>
        <p:spPr>
          <a:xfrm flipH="1">
            <a:off x="4457674" y="1862650"/>
            <a:ext cx="42093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876" name="Google Shape;876;p47"/>
          <p:cNvSpPr txBox="1"/>
          <p:nvPr>
            <p:ph idx="1" type="subTitle"/>
          </p:nvPr>
        </p:nvSpPr>
        <p:spPr>
          <a:xfrm>
            <a:off x="1230100" y="2806650"/>
            <a:ext cx="6074100" cy="16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This is where you give credit to the ones who are part of this project.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Did you like the resources on this template? Get them for free at our other websites.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Presentation template by </a:t>
            </a:r>
            <a:r>
              <a:rPr lang="es" sz="1000">
                <a:highlight>
                  <a:srgbClr val="00D6C0"/>
                </a:highlight>
                <a:uFill>
                  <a:noFill/>
                </a:uFill>
                <a:latin typeface="Roboto Slab Light"/>
                <a:ea typeface="Roboto Slab Light"/>
                <a:cs typeface="Roboto Slab Light"/>
                <a:sym typeface="Roboto Slab Light"/>
                <a:hlinkClick r:id="rId3"/>
              </a:rPr>
              <a:t>Slidesgo</a:t>
            </a:r>
            <a:endParaRPr sz="1000">
              <a:highlight>
                <a:srgbClr val="00D6C0"/>
              </a:highlight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Icons by </a:t>
            </a:r>
            <a:r>
              <a:rPr lang="es" sz="1000">
                <a:highlight>
                  <a:srgbClr val="00D6C0"/>
                </a:highlight>
                <a:uFill>
                  <a:noFill/>
                </a:uFill>
                <a:latin typeface="Roboto Slab Light"/>
                <a:ea typeface="Roboto Slab Light"/>
                <a:cs typeface="Roboto Slab Light"/>
                <a:sym typeface="Roboto Slab Light"/>
                <a:hlinkClick r:id="rId4"/>
              </a:rPr>
              <a:t>Flaticon</a:t>
            </a:r>
            <a:endParaRPr sz="1000">
              <a:highlight>
                <a:srgbClr val="00D6C0"/>
              </a:highlight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Infographics by </a:t>
            </a:r>
            <a:r>
              <a:rPr lang="es" sz="1000">
                <a:highlight>
                  <a:srgbClr val="00D6C0"/>
                </a:highlight>
                <a:uFill>
                  <a:noFill/>
                </a:uFill>
                <a:latin typeface="Roboto Slab Light"/>
                <a:ea typeface="Roboto Slab Light"/>
                <a:cs typeface="Roboto Slab Light"/>
                <a:sym typeface="Roboto Slab Light"/>
                <a:hlinkClick r:id="rId5"/>
              </a:rPr>
              <a:t>Freepik</a:t>
            </a:r>
            <a:endParaRPr sz="1000">
              <a:highlight>
                <a:srgbClr val="00D6C0"/>
              </a:highlight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Images created by </a:t>
            </a:r>
            <a:r>
              <a:rPr lang="es" sz="1000">
                <a:highlight>
                  <a:srgbClr val="00D6C0"/>
                </a:highlight>
                <a:latin typeface="Roboto Slab Light"/>
                <a:ea typeface="Roboto Slab Light"/>
                <a:cs typeface="Roboto Slab Light"/>
                <a:sym typeface="Roboto Slab Light"/>
              </a:rPr>
              <a:t>Freepik</a:t>
            </a: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 - Freepik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Author introduction slide photo created by Freepik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" sz="1000">
                <a:latin typeface="Roboto Slab Light"/>
                <a:ea typeface="Roboto Slab Light"/>
                <a:cs typeface="Roboto Slab Light"/>
                <a:sym typeface="Roboto Slab Light"/>
              </a:rPr>
              <a:t>Text &amp; Image slide photo created by Freepik.com</a:t>
            </a:r>
            <a:endParaRPr sz="1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82" name="Google Shape;882;p48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b="1" lang="es" u="sng">
                <a:solidFill>
                  <a:srgbClr val="869FB2"/>
                </a:solidFill>
              </a:rPr>
              <a:t>S</a:t>
            </a:r>
            <a:r>
              <a:rPr b="1" lang="es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</a:rPr>
              <a:t>You are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3" name="Google Shape;883;p48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b="1" sz="1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4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89" name="Google Shape;889;p49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0" name="Google Shape;890;p49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</a:rPr>
              <a:t>Saira Extra Condensed</a:t>
            </a:r>
            <a:endParaRPr b="1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 u="sng">
                <a:solidFill>
                  <a:srgbClr val="FFFFFF"/>
                </a:solidFill>
                <a:hlinkClick r:id="rId3"/>
              </a:rPr>
              <a:t>https://fonts.google.com/specimen/Saira+Extra+Condensed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Barlow Semi Condensed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 u="sng">
                <a:solidFill>
                  <a:srgbClr val="FFFFFF"/>
                </a:solidFill>
                <a:hlinkClick r:id="rId4"/>
              </a:rPr>
              <a:t>https://fonts.google.com/specimen/Barlow+Semi+Condensed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891" name="Google Shape;891;p49"/>
          <p:cNvGrpSpPr/>
          <p:nvPr/>
        </p:nvGrpSpPr>
        <p:grpSpPr>
          <a:xfrm>
            <a:off x="2150626" y="3550879"/>
            <a:ext cx="760615" cy="724862"/>
            <a:chOff x="2072503" y="3521476"/>
            <a:chExt cx="791400" cy="754200"/>
          </a:xfrm>
        </p:grpSpPr>
        <p:sp>
          <p:nvSpPr>
            <p:cNvPr id="892" name="Google Shape;892;p49"/>
            <p:cNvSpPr/>
            <p:nvPr/>
          </p:nvSpPr>
          <p:spPr>
            <a:xfrm>
              <a:off x="2072503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11E4C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893" name="Google Shape;893;p49"/>
            <p:cNvSpPr txBox="1"/>
            <p:nvPr/>
          </p:nvSpPr>
          <p:spPr>
            <a:xfrm>
              <a:off x="207250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chemeClr val="lt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#11e4c1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894" name="Google Shape;894;p49"/>
          <p:cNvGrpSpPr/>
          <p:nvPr/>
        </p:nvGrpSpPr>
        <p:grpSpPr>
          <a:xfrm>
            <a:off x="3171160" y="3550879"/>
            <a:ext cx="760615" cy="724862"/>
            <a:chOff x="3134343" y="3521476"/>
            <a:chExt cx="791400" cy="754200"/>
          </a:xfrm>
        </p:grpSpPr>
        <p:sp>
          <p:nvSpPr>
            <p:cNvPr id="895" name="Google Shape;895;p49"/>
            <p:cNvSpPr/>
            <p:nvPr/>
          </p:nvSpPr>
          <p:spPr>
            <a:xfrm>
              <a:off x="3134343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9"/>
            <p:cNvSpPr txBox="1"/>
            <p:nvPr/>
          </p:nvSpPr>
          <p:spPr>
            <a:xfrm>
              <a:off x="313434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#00ffffff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897" name="Google Shape;897;p49"/>
          <p:cNvGrpSpPr/>
          <p:nvPr/>
        </p:nvGrpSpPr>
        <p:grpSpPr>
          <a:xfrm>
            <a:off x="4191689" y="3550879"/>
            <a:ext cx="760620" cy="724862"/>
            <a:chOff x="4196177" y="3521476"/>
            <a:chExt cx="791405" cy="754200"/>
          </a:xfrm>
        </p:grpSpPr>
        <p:sp>
          <p:nvSpPr>
            <p:cNvPr id="898" name="Google Shape;898;p49"/>
            <p:cNvSpPr/>
            <p:nvPr/>
          </p:nvSpPr>
          <p:spPr>
            <a:xfrm>
              <a:off x="4196177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7337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899" name="Google Shape;899;p49"/>
            <p:cNvSpPr txBox="1"/>
            <p:nvPr/>
          </p:nvSpPr>
          <p:spPr>
            <a:xfrm>
              <a:off x="419618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#7337d4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900" name="Google Shape;900;p49"/>
          <p:cNvGrpSpPr/>
          <p:nvPr/>
        </p:nvGrpSpPr>
        <p:grpSpPr>
          <a:xfrm>
            <a:off x="5212219" y="3550879"/>
            <a:ext cx="760625" cy="724862"/>
            <a:chOff x="5258012" y="3521476"/>
            <a:chExt cx="791411" cy="754200"/>
          </a:xfrm>
        </p:grpSpPr>
        <p:sp>
          <p:nvSpPr>
            <p:cNvPr id="901" name="Google Shape;901;p49"/>
            <p:cNvSpPr/>
            <p:nvPr/>
          </p:nvSpPr>
          <p:spPr>
            <a:xfrm>
              <a:off x="5258012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613D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902" name="Google Shape;902;p49"/>
            <p:cNvSpPr txBox="1"/>
            <p:nvPr/>
          </p:nvSpPr>
          <p:spPr>
            <a:xfrm>
              <a:off x="525802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#e613d5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903" name="Google Shape;903;p49"/>
          <p:cNvGrpSpPr/>
          <p:nvPr/>
        </p:nvGrpSpPr>
        <p:grpSpPr>
          <a:xfrm>
            <a:off x="6232764" y="3550879"/>
            <a:ext cx="760620" cy="724862"/>
            <a:chOff x="4196177" y="3521476"/>
            <a:chExt cx="791405" cy="754200"/>
          </a:xfrm>
        </p:grpSpPr>
        <p:sp>
          <p:nvSpPr>
            <p:cNvPr id="904" name="Google Shape;904;p49"/>
            <p:cNvSpPr/>
            <p:nvPr/>
          </p:nvSpPr>
          <p:spPr>
            <a:xfrm>
              <a:off x="4196177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905" name="Google Shape;905;p49"/>
            <p:cNvSpPr txBox="1"/>
            <p:nvPr/>
          </p:nvSpPr>
          <p:spPr>
            <a:xfrm>
              <a:off x="4196183" y="3678514"/>
              <a:ext cx="791400" cy="440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434343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#ffffff</a:t>
              </a:r>
              <a:endParaRPr sz="10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11" name="Google Shape;911;p50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12" name="Google Shape;912;p50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913" name="Google Shape;913;p50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50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50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50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50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50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0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50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0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0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0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" name="Google Shape;926;p50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927" name="Google Shape;927;p50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" name="Google Shape;929;p50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930" name="Google Shape;930;p50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0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0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0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50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935" name="Google Shape;935;p50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0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" name="Google Shape;937;p50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938" name="Google Shape;938;p50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0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0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" name="Google Shape;941;p50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942" name="Google Shape;942;p50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0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0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" name="Google Shape;945;p50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946" name="Google Shape;946;p50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0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" name="Google Shape;948;p50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949" name="Google Shape;949;p50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50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50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50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" name="Google Shape;953;p50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954" name="Google Shape;954;p50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0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50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50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50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959" name="Google Shape;959;p50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0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0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0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0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50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965" name="Google Shape;965;p50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0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0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0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0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0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0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0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" name="Google Shape;987;p50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988" name="Google Shape;988;p50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" name="Google Shape;1047;p50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048" name="Google Shape;1048;p50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" name="Google Shape;1060;p50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061" name="Google Shape;1061;p50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" name="Google Shape;1071;p50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072" name="Google Shape;1072;p50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" name="Google Shape;1076;p50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077" name="Google Shape;1077;p50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" name="Google Shape;1080;p50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081" name="Google Shape;1081;p50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" name="Google Shape;1087;p50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088" name="Google Shape;1088;p50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" name="Google Shape;1095;p50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096" name="Google Shape;1096;p50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" name="Google Shape;1101;p50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102" name="Google Shape;1102;p50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2" name="Google Shape;1112;p50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50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50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50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6" name="Google Shape;1116;p50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117" name="Google Shape;1117;p5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50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120" name="Google Shape;1120;p50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50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123" name="Google Shape;1123;p50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" name="Google Shape;1125;p50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126" name="Google Shape;1126;p50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" name="Google Shape;1128;p50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129" name="Google Shape;1129;p50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" name="Google Shape;1131;p50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132" name="Google Shape;1132;p50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" name="Google Shape;1134;p50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135" name="Google Shape;1135;p50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" name="Google Shape;1137;p50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138" name="Google Shape;1138;p50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" name="Google Shape;1141;p50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142" name="Google Shape;1142;p50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" name="Google Shape;1145;p50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146" name="Google Shape;1146;p50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50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150" name="Google Shape;1150;p50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" name="Google Shape;1153;p50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154" name="Google Shape;1154;p50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" name="Google Shape;1157;p50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158" name="Google Shape;1158;p50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" name="Google Shape;1161;p50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162" name="Google Shape;1162;p50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4" name="Google Shape;1164;p50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50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50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50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50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50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50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50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50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50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50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5" name="Google Shape;1175;p50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176" name="Google Shape;1176;p50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8" name="Google Shape;1178;p50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9" name="Google Shape;1179;p50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180" name="Google Shape;1180;p50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" name="Google Shape;1182;p50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183" name="Google Shape;1183;p50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5" name="Google Shape;1185;p50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50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50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8" name="Google Shape;1188;p50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189" name="Google Shape;1189;p50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" name="Google Shape;1198;p50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1199" name="Google Shape;1199;p50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50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216" name="Google Shape;1216;p50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50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219" name="Google Shape;1219;p50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0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0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0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0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0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0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0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0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0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0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0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0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0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0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" name="Google Shape;1239;p50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240" name="Google Shape;1240;p50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0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0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0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0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0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0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0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0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0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0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0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0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0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0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0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0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0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0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0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0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0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0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0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0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0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0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0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0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0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0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0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0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0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0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0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0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0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0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0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0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0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0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0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0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0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0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0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0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0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0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0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0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0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0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0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0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0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0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0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0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0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0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0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0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8" name="Google Shape;1318;p50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50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50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50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50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50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50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50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50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50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50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50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50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50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50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50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50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50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50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50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50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50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50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1" name="Google Shape;1341;p50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342" name="Google Shape;1342;p50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0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0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0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0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0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0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0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0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0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0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0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0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0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0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0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0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0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0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0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0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0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0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0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0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0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0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0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0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0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0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0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0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0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0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0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0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0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0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0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0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0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0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0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0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0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0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0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0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0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0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0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0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0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0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0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0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0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0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0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0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0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0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0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0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0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0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0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6" name="Google Shape;1526;p51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527" name="Google Shape;1527;p51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51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531" name="Google Shape;1531;p51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1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" name="Google Shape;1533;p51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534" name="Google Shape;1534;p51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1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6" name="Google Shape;1536;p51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537" name="Google Shape;1537;p51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1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51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540" name="Google Shape;1540;p51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41" name="Google Shape;1541;p51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42" name="Google Shape;1542;p51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51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51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45" name="Google Shape;1545;p51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546" name="Google Shape;1546;p51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47" name="Google Shape;1547;p51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548" name="Google Shape;1548;p51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51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50" name="Google Shape;1550;p51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551" name="Google Shape;1551;p51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1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3" name="Google Shape;1553;p51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554" name="Google Shape;1554;p51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555" name="Google Shape;1555;p51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56" name="Google Shape;1556;p51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557" name="Google Shape;1557;p51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" name="Google Shape;1558;p51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59" name="Google Shape;1559;p51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0" name="Google Shape;1560;p51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561" name="Google Shape;1561;p51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1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5" name="Google Shape;1565;p51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566" name="Google Shape;1566;p51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51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51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51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70" name="Google Shape;1570;p51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571" name="Google Shape;1571;p51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572" name="Google Shape;1572;p51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573" name="Google Shape;1573;p51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" name="Google Shape;1574;p51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75" name="Google Shape;1575;p51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576" name="Google Shape;1576;p51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577" name="Google Shape;1577;p51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578" name="Google Shape;1578;p51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9" name="Google Shape;1579;p51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580" name="Google Shape;1580;p51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581" name="Google Shape;1581;p51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51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83" name="Google Shape;1583;p51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584" name="Google Shape;1584;p51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585" name="Google Shape;1585;p51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586" name="Google Shape;1586;p51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51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588" name="Google Shape;1588;p51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1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1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1" name="Google Shape;1591;p51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592" name="Google Shape;1592;p51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1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1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1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6" name="Google Shape;1596;p51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597" name="Google Shape;1597;p51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1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1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1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1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3" name="Google Shape;1603;p51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604" name="Google Shape;1604;p51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1606" name="Google Shape;1606;p51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" name="Google Shape;1607;p51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608" name="Google Shape;1608;p51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09" name="Google Shape;1609;p51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51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51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2" name="Google Shape;1612;p51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13" name="Google Shape;1613;p51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51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51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6" name="Google Shape;1616;p51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17" name="Google Shape;1617;p51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51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51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20" name="Google Shape;1620;p51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621" name="Google Shape;1621;p51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1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3" name="Google Shape;1623;p51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624" name="Google Shape;1624;p51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25" name="Google Shape;1625;p5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5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7" name="Google Shape;1627;p51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28" name="Google Shape;1628;p5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5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0" name="Google Shape;1630;p51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31" name="Google Shape;1631;p51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51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3" name="Google Shape;1633;p51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34" name="Google Shape;1634;p5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5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36" name="Google Shape;1636;p51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637" name="Google Shape;1637;p51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1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9" name="Google Shape;1639;p51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640" name="Google Shape;1640;p51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1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1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1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1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1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1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1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1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1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51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651" name="Google Shape;1651;p51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652" name="Google Shape;1652;p51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51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1654" name="Google Shape;1654;p51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655" name="Google Shape;1655;p51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656" name="Google Shape;1656;p51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" name="Google Shape;1657;p51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58" name="Google Shape;1658;p51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659" name="Google Shape;1659;p51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" name="Google Shape;1660;p51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61" name="Google Shape;1661;p51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662" name="Google Shape;1662;p51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" name="Google Shape;1663;p51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64" name="Google Shape;1664;p51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665" name="Google Shape;1665;p51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" name="Google Shape;1666;p51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67" name="Google Shape;1667;p51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68" name="Google Shape;1668;p51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669" name="Google Shape;1669;p51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670" name="Google Shape;1670;p51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51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51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3" name="Google Shape;1673;p51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674" name="Google Shape;1674;p51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51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51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7" name="Google Shape;1677;p51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678" name="Google Shape;1678;p51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51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51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1" name="Google Shape;1681;p51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682" name="Google Shape;1682;p51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51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51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5" name="Google Shape;1685;p51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686" name="Google Shape;1686;p51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51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51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89" name="Google Shape;1689;p51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690" name="Google Shape;1690;p51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1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1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1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1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1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1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1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1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1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1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1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1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1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1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1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1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7" name="Google Shape;1707;p51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8" name="Google Shape;1708;p51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709" name="Google Shape;1709;p51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1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51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712" name="Google Shape;1712;p51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1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1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1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1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1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1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1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1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1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1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1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724" name="Google Shape;1724;p51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1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1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1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1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1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1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1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1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1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1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1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1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1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1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1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1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1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1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1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1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1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1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1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1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1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1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1" name="Google Shape;1751;p51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752" name="Google Shape;1752;p51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53" name="Google Shape;1753;p51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54" name="Google Shape;1754;p51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1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56" name="Google Shape;1756;p51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1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1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59" name="Google Shape;1759;p51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60" name="Google Shape;1760;p51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61" name="Google Shape;1761;p51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1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1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1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1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66" name="Google Shape;1766;p51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1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1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1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1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1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1772" name="Google Shape;1772;p51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1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1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1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1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1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1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1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1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1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1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1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1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1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1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1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1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1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1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1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1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1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1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1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1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1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1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1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1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1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1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1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808" name="Google Shape;1808;p51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09" name="Google Shape;1809;p51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10" name="Google Shape;1810;p51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51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51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51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4" name="Google Shape;1814;p51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15" name="Google Shape;1815;p51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51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51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51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19" name="Google Shape;1819;p51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820" name="Google Shape;1820;p51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1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1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1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4" name="Google Shape;1824;p51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825" name="Google Shape;1825;p51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26" name="Google Shape;1826;p51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51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51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51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0" name="Google Shape;1830;p51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31" name="Google Shape;1831;p51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51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51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4" name="Google Shape;1834;p51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35" name="Google Shape;1835;p51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836" name="Google Shape;1836;p51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51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1838" name="Google Shape;1838;p51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39" name="Google Shape;1839;p51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51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51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51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3" name="Google Shape;1843;p51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44" name="Google Shape;1844;p51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51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51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7" name="Google Shape;1847;p51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848" name="Google Shape;1848;p51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51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50" name="Google Shape;1850;p51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851" name="Google Shape;1851;p51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852" name="Google Shape;1852;p51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51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51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51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51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51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51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51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51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51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51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51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51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51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51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51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51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51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51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51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51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51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51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51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51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51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51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51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51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51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51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51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51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5" name="Google Shape;1885;p51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886" name="Google Shape;1886;p51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51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51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51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51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51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51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93" name="Google Shape;1893;p51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894" name="Google Shape;1894;p51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1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1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1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1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1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0" name="Google Shape;1900;p51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901" name="Google Shape;1901;p51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1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1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1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5" name="Google Shape;1905;p51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906" name="Google Shape;1906;p51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1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1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9" name="Google Shape;1909;p51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910" name="Google Shape;1910;p51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11" name="Google Shape;1911;p51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51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3" name="Google Shape;1913;p51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14" name="Google Shape;1914;p51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51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6" name="Google Shape;1916;p51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17" name="Google Shape;1917;p51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51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51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20" name="Google Shape;1920;p51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921" name="Google Shape;1921;p51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22" name="Google Shape;1922;p51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51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51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5" name="Google Shape;1925;p51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26" name="Google Shape;1926;p51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51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51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9" name="Google Shape;1929;p51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30" name="Google Shape;1930;p51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51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32" name="Google Shape;1932;p51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933" name="Google Shape;1933;p51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1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1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1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6" name="Google Shape;1946;p51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947" name="Google Shape;1947;p51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948" name="Google Shape;1948;p51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51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51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1" name="Google Shape;1951;p51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952" name="Google Shape;1952;p51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51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51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5" name="Google Shape;1955;p51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956" name="Google Shape;1956;p51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51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51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59" name="Google Shape;1959;p51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960" name="Google Shape;1960;p51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1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1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1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1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1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1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1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1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1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1" name="Google Shape;1971;p51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972" name="Google Shape;1972;p51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1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4" name="Google Shape;1974;p51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975" name="Google Shape;1975;p51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1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1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1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1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1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1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1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1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1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1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1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1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1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1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1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1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1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1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1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1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1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1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1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1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1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1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1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1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1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1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1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1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1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1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1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1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2" name="Google Shape;2012;p51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013" name="Google Shape;2013;p51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1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1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1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1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1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1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1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1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1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1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1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1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1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1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8" name="Google Shape;2028;p51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029" name="Google Shape;2029;p51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30" name="Google Shape;2030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2" name="Google Shape;2032;p51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33" name="Google Shape;2033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5" name="Google Shape;2035;p51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36" name="Google Shape;2036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037" name="Google Shape;2037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2038" name="Google Shape;2038;p51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39" name="Google Shape;2039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040" name="Google Shape;2040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41" name="Google Shape;2041;p51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042" name="Google Shape;2042;p51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43" name="Google Shape;2043;p51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1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51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6" name="Google Shape;2046;p51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47" name="Google Shape;2047;p51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51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51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0" name="Google Shape;2050;p51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051" name="Google Shape;2051;p51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51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51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4" name="Google Shape;2054;p51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055" name="Google Shape;2055;p51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51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51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8" name="Google Shape;2058;p51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059" name="Google Shape;2059;p51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51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51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2" name="Google Shape;2062;p51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063" name="Google Shape;2063;p51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51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51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6" name="Google Shape;2066;p51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067" name="Google Shape;2067;p51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51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51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0" name="Google Shape;2070;p51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071" name="Google Shape;2071;p51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51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51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4" name="Google Shape;2074;p51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075" name="Google Shape;2075;p51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51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51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8" name="Google Shape;2078;p51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079" name="Google Shape;2079;p51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51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51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82" name="Google Shape;2082;p51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083" name="Google Shape;2083;p51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084" name="Google Shape;2084;p51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51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6" name="Google Shape;2086;p51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087" name="Google Shape;2087;p51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51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9" name="Google Shape;2089;p51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090" name="Google Shape;2090;p51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51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2" name="Google Shape;2092;p51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093" name="Google Shape;2093;p51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51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5" name="Google Shape;2095;p51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096" name="Google Shape;2096;p51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51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8" name="Google Shape;2098;p51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099" name="Google Shape;2099;p51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51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1" name="Google Shape;2101;p51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02" name="Google Shape;2102;p51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51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4" name="Google Shape;2104;p51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05" name="Google Shape;2105;p51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51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7" name="Google Shape;2107;p51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08" name="Google Shape;2108;p51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51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0" name="Google Shape;2110;p51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11" name="Google Shape;2111;p51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51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13" name="Google Shape;2113;p51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4" name="Google Shape;2114;p51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5" name="Google Shape;2115;p51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6" name="Google Shape;2116;p51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7" name="Google Shape;2117;p51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8" name="Google Shape;2118;p51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9" name="Google Shape;2119;p51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0" name="Google Shape;2120;p51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1" name="Google Shape;2121;p51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2" name="Google Shape;2122;p51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3" name="Google Shape;2123;p51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4" name="Google Shape;2124;p51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5" name="Google Shape;2125;p51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6" name="Google Shape;2126;p51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51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8" name="Google Shape;2128;p51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9" name="Google Shape;2129;p51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0" name="Google Shape;2130;p51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1" name="Google Shape;2131;p51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2" name="Google Shape;2132;p51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3" name="Google Shape;2133;p51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4" name="Google Shape;2134;p51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5" name="Google Shape;2135;p51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6" name="Google Shape;2136;p51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51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51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9" name="Google Shape;2139;p51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0" name="Google Shape;2140;p51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1" name="Google Shape;2141;p51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2" name="Google Shape;2142;p51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3" name="Google Shape;2143;p51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4" name="Google Shape;2144;p51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5" name="Google Shape;2145;p51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6" name="Google Shape;2146;p51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7" name="Google Shape;2147;p51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48" name="Google Shape;2148;p51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149" name="Google Shape;2149;p51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1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1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1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1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1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1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1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1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1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1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1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1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1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1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1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1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1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1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1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1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1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1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1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1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1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1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1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1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1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1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1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1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1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1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1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1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1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1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1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1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1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1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1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1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1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1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1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1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1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1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1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1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1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1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1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1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1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1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1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1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1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1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1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1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1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1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1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1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1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1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1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1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1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1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1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1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1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1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1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1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1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1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1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1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1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1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1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1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1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1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1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1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1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1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1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1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1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1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1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1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1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1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1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1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1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1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1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1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1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1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1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1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1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1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1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1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1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1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1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1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1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1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1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1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1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1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1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1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1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1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1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1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1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1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1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1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1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1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1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1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1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1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1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1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1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1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1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1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1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1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1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1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1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1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1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1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1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1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1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1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1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1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1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1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1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1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1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1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1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1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1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1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1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1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1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1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1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1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1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1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1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1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1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1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1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1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1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1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1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1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1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1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1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1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1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1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1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1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1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1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1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1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1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1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1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1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1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1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1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1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1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1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1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1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1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1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1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1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1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1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1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1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1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1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1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1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1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1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1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1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1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1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1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1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1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1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1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1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1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1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1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1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1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1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1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1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1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1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1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1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1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1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1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1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1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1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1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1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1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1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1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1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1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1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1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1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1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1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1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1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1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1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1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1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1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1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1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1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1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1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1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1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1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1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1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1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1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1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1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1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1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1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1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1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1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1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1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1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1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1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1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1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1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1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1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1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1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1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1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1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1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1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1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1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1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1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1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1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1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1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1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1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1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1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1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1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1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1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1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1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1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1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1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1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1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1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1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1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1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1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1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1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1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1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1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1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1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1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1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1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1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1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1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1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1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1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1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1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1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1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1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1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1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1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1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1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1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1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1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1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1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1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1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1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1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1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1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1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1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1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1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1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1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1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1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1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1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1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1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1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1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1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1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1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1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1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1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1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1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1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1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1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1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1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1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1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1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1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1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1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1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1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1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1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1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1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1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1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1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1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1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1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1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1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1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1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1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1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1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1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1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1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1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1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1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1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1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1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1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1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1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1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1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1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1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1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1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1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1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1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1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1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1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1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1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1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1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1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1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1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1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1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1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1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1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1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1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1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1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1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1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1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1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1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1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1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1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1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1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1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1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1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1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1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1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1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1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1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1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1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1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1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1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1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1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1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1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1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1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1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1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1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1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1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2" name="Google Shape;3102;p51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103" name="Google Shape;3103;p51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04" name="Google Shape;3104;p51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51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06" name="Google Shape;3106;p51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1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8" name="Google Shape;3108;p51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109" name="Google Shape;3109;p51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10" name="Google Shape;3110;p5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11" name="Google Shape;3111;p5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2" name="Google Shape;3112;p51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13" name="Google Shape;3113;p5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14" name="Google Shape;3114;p5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15" name="Google Shape;3115;p5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16" name="Google Shape;3116;p5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7" name="Google Shape;3117;p5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8" name="Google Shape;3118;p5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9" name="Google Shape;3119;p5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0" name="Google Shape;3120;p5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21" name="Google Shape;3121;p51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22" name="Google Shape;3122;p5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23" name="Google Shape;3123;p5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4" name="Google Shape;3124;p51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25" name="Google Shape;3125;p5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26" name="Google Shape;3126;p5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5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5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5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5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1" name="Google Shape;3131;p51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32" name="Google Shape;3132;p5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5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34" name="Google Shape;3134;p51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35" name="Google Shape;3135;p5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5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37" name="Google Shape;3137;p5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38" name="Google Shape;3138;p51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39" name="Google Shape;3139;p5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5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41" name="Google Shape;3141;p51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42" name="Google Shape;3142;p5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43" name="Google Shape;3143;p5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44" name="Google Shape;3144;p51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45" name="Google Shape;3145;p5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46" name="Google Shape;3146;p5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47" name="Google Shape;3147;p5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8" name="Google Shape;3148;p5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49" name="Google Shape;3149;p51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150" name="Google Shape;3150;p5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1" name="Google Shape;3151;p5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2" name="Google Shape;3152;p51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153" name="Google Shape;3153;p5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4" name="Google Shape;3154;p5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5" name="Google Shape;3155;p51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156" name="Google Shape;3156;p5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7" name="Google Shape;3157;p5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58" name="Google Shape;3158;p51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1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1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61" name="Google Shape;3161;p51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162" name="Google Shape;3162;p5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5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5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5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5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5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5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5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5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5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5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5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5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5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5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5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78" name="Google Shape;3178;p51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1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1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1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1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1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1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1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1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1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1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1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1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1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1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1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1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1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1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1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1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1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00" name="Google Shape;3200;p51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01" name="Google Shape;3201;p5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5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03" name="Google Shape;3203;p51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04" name="Google Shape;3204;p51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05" name="Google Shape;3205;p5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5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5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5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09" name="Google Shape;3209;p51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1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1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1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1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1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1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6" name="Google Shape;3216;p51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17" name="Google Shape;3217;p5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5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5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5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21" name="Google Shape;3221;p51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1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1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1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1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1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1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1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1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1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1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1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1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1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1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1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1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1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1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1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1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1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1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1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1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1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1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1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1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0" name="Google Shape;3250;p51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251" name="Google Shape;3251;p5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5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53" name="Google Shape;3253;p51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4" name="Google Shape;3254;p51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255" name="Google Shape;3255;p5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5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57" name="Google Shape;3257;p51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258" name="Google Shape;3258;p5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5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0" name="Google Shape;3260;p51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1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1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1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1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1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1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1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68" name="Google Shape;3268;p51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269" name="Google Shape;3269;p5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5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5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5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73" name="Google Shape;3273;p51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1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1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1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1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1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1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1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1" name="Google Shape;3281;p51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282" name="Google Shape;3282;p5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5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5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5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86" name="Google Shape;3286;p51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1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1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1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1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1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1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1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1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1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1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1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1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1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1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1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1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1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1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1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1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1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1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1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1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1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1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1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1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1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1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1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1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1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1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1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1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1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1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1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1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1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28" name="Google Shape;3328;p51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29" name="Google Shape;3329;p5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5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31" name="Google Shape;3331;p51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1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1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1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1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1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1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1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1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1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1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1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1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1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1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1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1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1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1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1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1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1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1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1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1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1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1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1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1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1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1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1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1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6" name="Google Shape;3366;p51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367" name="Google Shape;3367;p51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368" name="Google Shape;3368;p51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51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51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51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51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51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51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51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51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51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51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51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51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51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51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51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51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51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51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51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51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51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51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51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51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51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51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51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51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51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51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51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51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51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51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51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51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51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51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51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51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51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51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51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51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51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51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51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51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51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51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51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51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51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51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51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51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51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51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51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51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51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51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51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51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51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51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51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51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51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51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51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51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51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51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51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51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51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51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51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51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51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51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51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51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51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51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51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51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51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51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51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51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51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51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51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51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51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51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51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51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51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51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51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51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51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51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51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51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51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51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51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51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51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51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51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51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51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51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51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51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51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51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51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51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51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51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51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51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51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51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51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51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51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51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51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51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51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51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51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51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51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51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51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51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51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51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51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51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51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51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51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51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51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51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51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51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51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51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51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51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51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51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51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51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51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51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51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51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51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51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51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51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51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51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51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51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51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51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51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51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51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51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51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51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51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51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51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51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51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51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51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51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51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51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51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51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51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51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51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51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51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51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51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51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51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51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51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51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51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51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51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51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51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51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51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51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51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51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51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51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51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51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51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51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51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51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51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51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51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51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51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51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51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51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51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51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51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51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51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51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51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51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51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51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51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51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51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51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51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51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51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51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51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51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51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51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51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51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51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51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1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1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1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1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1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1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1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1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1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51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51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51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51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42" name="Google Shape;3642;p51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43" name="Google Shape;3643;p51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44" name="Google Shape;3644;p51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51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51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51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1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1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1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51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51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51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51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51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51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51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51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51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51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51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51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51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51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1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1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1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51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51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51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51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51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51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51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51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51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51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51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51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80" name="Google Shape;3680;p51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681" name="Google Shape;3681;p51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682" name="Google Shape;3682;p51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51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51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51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51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51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51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51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51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51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51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51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51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51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51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51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98" name="Google Shape;3698;p51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699" name="Google Shape;3699;p51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51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51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51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51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51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51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51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51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51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51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51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51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51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51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51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51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51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51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51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51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51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51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51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51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51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51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51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51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51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51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51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51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51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51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51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51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51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51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51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51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51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51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51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51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51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51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51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51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51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51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51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51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51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51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51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51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51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51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51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51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51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51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51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51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51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51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51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51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51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51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51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51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51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51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51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51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51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51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51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51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51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51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51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51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51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51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51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51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51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51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51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51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51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51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51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51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51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51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51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51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51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51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51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51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51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51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51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51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51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51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51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51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51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51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51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51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51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51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51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51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51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51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51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51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51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51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51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51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51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51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51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51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51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51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51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51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51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51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51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51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51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51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51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51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51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51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51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51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51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51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51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51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51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51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51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51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51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51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51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51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51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51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51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51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51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51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51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51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51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51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51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51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51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51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51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51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51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51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51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51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51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51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51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51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51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51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51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51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51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51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51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51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51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51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51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51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51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51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51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51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51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51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51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51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51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51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51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51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51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51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51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51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51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51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51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51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51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51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51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51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51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51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51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51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51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51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51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51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51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51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51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51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51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51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51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51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51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51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51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51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51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51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51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51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51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51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51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51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51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51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51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51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51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51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51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51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51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51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51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51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51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51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51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51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51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51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51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51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51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51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51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51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51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51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51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51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51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51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51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51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51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51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51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51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51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51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51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51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51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51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51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51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51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51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51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51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51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51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51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51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51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51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51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51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51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51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51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51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51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51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51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51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12" name="Google Shape;4012;p51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4016" name="Shape 4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7" name="Google Shape;4017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18" name="Google Shape;4018;p52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4019" name="Google Shape;4019;p52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4020" name="Google Shape;4020;p52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1" name="Google Shape;4021;p52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2" name="Google Shape;4022;p52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3" name="Google Shape;4023;p52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4" name="Google Shape;4024;p52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5" name="Google Shape;4025;p52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6" name="Google Shape;4026;p52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4027" name="Google Shape;4027;p52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8" name="Google Shape;4028;p52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9" name="Google Shape;4029;p52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4030" name="Google Shape;4030;p52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1" name="Google Shape;4031;p52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2" name="Google Shape;4032;p52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4033" name="Google Shape;4033;p52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4" name="Google Shape;4034;p52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5" name="Google Shape;4035;p52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4036" name="Google Shape;4036;p52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7" name="Google Shape;4037;p52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8" name="Google Shape;4038;p52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9" name="Google Shape;4039;p52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0" name="Google Shape;4040;p52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1" name="Google Shape;4041;p52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2" name="Google Shape;4042;p52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4043" name="Google Shape;4043;p52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4" name="Google Shape;4044;p52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5" name="Google Shape;4045;p52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6" name="Google Shape;4046;p52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7" name="Google Shape;4047;p52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8" name="Google Shape;4048;p52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9" name="Google Shape;4049;p52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0" name="Google Shape;4050;p52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1" name="Google Shape;4051;p52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4052" name="Google Shape;4052;p52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3" name="Google Shape;4053;p52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4" name="Google Shape;4054;p52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4055" name="Google Shape;4055;p52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6" name="Google Shape;4056;p52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7" name="Google Shape;4057;p52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4058" name="Google Shape;4058;p52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52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0" name="Google Shape;4060;p52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4061" name="Google Shape;4061;p52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2" name="Google Shape;4062;p52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3" name="Google Shape;4063;p52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4" name="Google Shape;4064;p52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5" name="Google Shape;4065;p52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6" name="Google Shape;4066;p52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4067" name="Google Shape;4067;p52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8" name="Google Shape;4068;p52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9" name="Google Shape;4069;p52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0" name="Google Shape;4070;p52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71" name="Google Shape;4071;p52"/>
          <p:cNvSpPr/>
          <p:nvPr/>
        </p:nvSpPr>
        <p:spPr>
          <a:xfrm>
            <a:off x="1761644" y="2213044"/>
            <a:ext cx="205485" cy="230680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72" name="Google Shape;4072;p52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4073" name="Google Shape;4073;p52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52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52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6" name="Google Shape;4076;p52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4077" name="Google Shape;4077;p52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52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9" name="Google Shape;4079;p52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4080" name="Google Shape;4080;p52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52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52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83" name="Google Shape;4083;p52"/>
          <p:cNvSpPr/>
          <p:nvPr/>
        </p:nvSpPr>
        <p:spPr>
          <a:xfrm>
            <a:off x="2886029" y="2220249"/>
            <a:ext cx="230680" cy="216269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84" name="Google Shape;4084;p52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4085" name="Google Shape;4085;p52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52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52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52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89" name="Google Shape;4089;p52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4090" name="Google Shape;4090;p52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1" name="Google Shape;4091;p52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2" name="Google Shape;4092;p52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4093" name="Google Shape;4093;p52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4" name="Google Shape;4094;p52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5" name="Google Shape;4095;p52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52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7" name="Google Shape;4097;p52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52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9" name="Google Shape;4099;p52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4100" name="Google Shape;4100;p52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1" name="Google Shape;4101;p52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2" name="Google Shape;4102;p52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52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4" name="Google Shape;4104;p52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5" name="Google Shape;4105;p52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52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7" name="Google Shape;4107;p52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4108" name="Google Shape;4108;p52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52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0" name="Google Shape;4110;p52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52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2" name="Google Shape;4112;p52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4113" name="Google Shape;4113;p52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4" name="Google Shape;4114;p52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5" name="Google Shape;4115;p52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4116" name="Google Shape;4116;p52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52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52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9" name="Google Shape;4119;p52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4120" name="Google Shape;4120;p52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1" name="Google Shape;4121;p52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52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3" name="Google Shape;4123;p52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4124" name="Google Shape;4124;p52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5" name="Google Shape;4125;p52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6" name="Google Shape;4126;p52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4127" name="Google Shape;4127;p52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52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9" name="Google Shape;4129;p52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0" name="Google Shape;4130;p52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52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2" name="Google Shape;4132;p52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4133" name="Google Shape;4133;p52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52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52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6" name="Google Shape;4136;p52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7" name="Google Shape;4137;p52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52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52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52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52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2" name="Google Shape;4142;p52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52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52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52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52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52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8" name="Google Shape;4148;p52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9" name="Google Shape;4149;p52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52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52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2" name="Google Shape;4152;p52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4153" name="Google Shape;4153;p52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52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5" name="Google Shape;4155;p52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6" name="Google Shape;4156;p52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7" name="Google Shape;4157;p52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4158" name="Google Shape;4158;p52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52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0" name="Google Shape;4160;p52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1" name="Google Shape;4161;p52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4162" name="Google Shape;4162;p52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3" name="Google Shape;4163;p52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52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52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52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7" name="Google Shape;4167;p52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4168" name="Google Shape;4168;p52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9" name="Google Shape;4169;p52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0" name="Google Shape;4170;p52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1" name="Google Shape;4171;p52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4172" name="Google Shape;4172;p52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52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52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5" name="Google Shape;4175;p52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4176" name="Google Shape;4176;p52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7" name="Google Shape;4177;p52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52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52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52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1" name="Google Shape;4181;p52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4182" name="Google Shape;4182;p52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3" name="Google Shape;4183;p52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52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85" name="Google Shape;4185;p52"/>
          <p:cNvSpPr/>
          <p:nvPr/>
        </p:nvSpPr>
        <p:spPr>
          <a:xfrm>
            <a:off x="2887926" y="2783744"/>
            <a:ext cx="226886" cy="214749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86" name="Google Shape;4186;p52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4187" name="Google Shape;4187;p52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52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9" name="Google Shape;4189;p52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4190" name="Google Shape;4190;p52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52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52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3" name="Google Shape;4193;p52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4" name="Google Shape;4194;p52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52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52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52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8" name="Google Shape;4198;p52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4199" name="Google Shape;4199;p52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0" name="Google Shape;4200;p52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1" name="Google Shape;4201;p52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2" name="Google Shape;4202;p52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4203" name="Google Shape;4203;p52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4" name="Google Shape;4204;p52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5" name="Google Shape;4205;p52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4206" name="Google Shape;4206;p52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52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8" name="Google Shape;4208;p52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9" name="Google Shape;4209;p52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4210" name="Google Shape;4210;p52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52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2" name="Google Shape;4212;p52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3" name="Google Shape;4213;p52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52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5" name="Google Shape;4215;p52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4216" name="Google Shape;4216;p52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52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18" name="Google Shape;4218;p52"/>
          <p:cNvSpPr/>
          <p:nvPr/>
        </p:nvSpPr>
        <p:spPr>
          <a:xfrm>
            <a:off x="4895078" y="1924637"/>
            <a:ext cx="239693" cy="230680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19" name="Google Shape;4219;p52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4220" name="Google Shape;4220;p52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52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2" name="Google Shape;4222;p52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3" name="Google Shape;4223;p52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52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52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6" name="Google Shape;4226;p52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7" name="Google Shape;4227;p52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4228" name="Google Shape;4228;p52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52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52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1" name="Google Shape;4231;p52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4232" name="Google Shape;4232;p52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3" name="Google Shape;4233;p52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4" name="Google Shape;4234;p52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52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6" name="Google Shape;4236;p52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4237" name="Google Shape;4237;p52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52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52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52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1" name="Google Shape;4241;p52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2" name="Google Shape;4242;p52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3" name="Google Shape;4243;p52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4244" name="Google Shape;4244;p52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52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52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7" name="Google Shape;4247;p52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4248" name="Google Shape;4248;p52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52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52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52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52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3" name="Google Shape;4253;p52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4" name="Google Shape;4254;p52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55" name="Google Shape;4255;p52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4256" name="Google Shape;4256;p52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7" name="Google Shape;4257;p52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52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52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52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61" name="Google Shape;4261;p52"/>
          <p:cNvSpPr/>
          <p:nvPr/>
        </p:nvSpPr>
        <p:spPr>
          <a:xfrm>
            <a:off x="4326623" y="2219489"/>
            <a:ext cx="234606" cy="217790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62" name="Google Shape;4262;p52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4263" name="Google Shape;4263;p52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52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5" name="Google Shape;4265;p52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6" name="Google Shape;4266;p52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4267" name="Google Shape;4267;p52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8" name="Google Shape;4268;p52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69" name="Google Shape;4269;p52"/>
          <p:cNvSpPr/>
          <p:nvPr/>
        </p:nvSpPr>
        <p:spPr>
          <a:xfrm>
            <a:off x="5181287" y="2258928"/>
            <a:ext cx="230680" cy="138913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70" name="Google Shape;4270;p52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4271" name="Google Shape;4271;p52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2" name="Google Shape;4272;p52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3" name="Google Shape;4273;p52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4274" name="Google Shape;4274;p52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52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76" name="Google Shape;4276;p52"/>
          <p:cNvSpPr/>
          <p:nvPr/>
        </p:nvSpPr>
        <p:spPr>
          <a:xfrm>
            <a:off x="6034832" y="2213044"/>
            <a:ext cx="230716" cy="230680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277" name="Google Shape;4277;p52"/>
          <p:cNvSpPr/>
          <p:nvPr/>
        </p:nvSpPr>
        <p:spPr>
          <a:xfrm>
            <a:off x="6323794" y="2226545"/>
            <a:ext cx="230680" cy="203678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78" name="Google Shape;4278;p52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4279" name="Google Shape;4279;p52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0" name="Google Shape;4280;p52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1" name="Google Shape;4281;p52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52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3" name="Google Shape;4283;p52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4" name="Google Shape;4284;p52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4285" name="Google Shape;4285;p52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52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7" name="Google Shape;4287;p52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8" name="Google Shape;4288;p52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52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52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1" name="Google Shape;4291;p52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4292" name="Google Shape;4292;p52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3" name="Google Shape;4293;p52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4" name="Google Shape;4294;p52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52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6" name="Google Shape;4296;p52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7" name="Google Shape;4297;p52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4298" name="Google Shape;4298;p52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9" name="Google Shape;4299;p52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0" name="Google Shape;4300;p52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1" name="Google Shape;4301;p52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2" name="Google Shape;4302;p52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4303" name="Google Shape;4303;p52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4" name="Google Shape;4304;p52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5" name="Google Shape;4305;p52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4306" name="Google Shape;4306;p52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7" name="Google Shape;4307;p52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8" name="Google Shape;4308;p52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4309" name="Google Shape;4309;p52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52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1" name="Google Shape;4311;p52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4312" name="Google Shape;4312;p52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3" name="Google Shape;4313;p52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4" name="Google Shape;4314;p52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4315" name="Google Shape;4315;p52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6" name="Google Shape;4316;p52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52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8" name="Google Shape;4318;p52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9" name="Google Shape;4319;p52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52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1" name="Google Shape;4321;p52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4322" name="Google Shape;4322;p52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3" name="Google Shape;4323;p52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52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5" name="Google Shape;4325;p52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4326" name="Google Shape;4326;p52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52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8" name="Google Shape;4328;p52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9" name="Google Shape;4329;p52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0" name="Google Shape;4330;p52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4331" name="Google Shape;4331;p52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52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52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4" name="Google Shape;4334;p52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4335" name="Google Shape;4335;p52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6" name="Google Shape;4336;p52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52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52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9" name="Google Shape;4339;p52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0" name="Google Shape;4340;p52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1" name="Google Shape;4341;p52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2" name="Google Shape;4342;p52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3" name="Google Shape;4343;p52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4344" name="Google Shape;4344;p52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5" name="Google Shape;4345;p52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52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52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8" name="Google Shape;4348;p52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9" name="Google Shape;4349;p52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4350" name="Google Shape;4350;p52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1" name="Google Shape;4351;p52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2" name="Google Shape;4352;p52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52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52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52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6" name="Google Shape;4356;p52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4357" name="Google Shape;4357;p52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8" name="Google Shape;4358;p52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9" name="Google Shape;4359;p52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52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1" name="Google Shape;4361;p52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2" name="Google Shape;4362;p52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52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52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52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6" name="Google Shape;4366;p52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7" name="Google Shape;4367;p52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8" name="Google Shape;4368;p52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69" name="Google Shape;4369;p52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370" name="Google Shape;4370;p52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1" name="Google Shape;4371;p52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2" name="Google Shape;4372;p52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3" name="Google Shape;4373;p52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52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52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6" name="Google Shape;4376;p52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7" name="Google Shape;4377;p52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378" name="Google Shape;4378;p52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52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0" name="Google Shape;4380;p52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1" name="Google Shape;4381;p52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52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3" name="Google Shape;4383;p52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384" name="Google Shape;4384;p52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5" name="Google Shape;4385;p52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86" name="Google Shape;4386;p52"/>
          <p:cNvSpPr/>
          <p:nvPr/>
        </p:nvSpPr>
        <p:spPr>
          <a:xfrm>
            <a:off x="6312567" y="2775826"/>
            <a:ext cx="253134" cy="230584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87" name="Google Shape;4387;p52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388" name="Google Shape;4388;p52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52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0" name="Google Shape;4390;p52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391" name="Google Shape;4391;p52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52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3" name="Google Shape;4393;p52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4" name="Google Shape;4394;p52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395" name="Google Shape;4395;p52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6" name="Google Shape;4396;p52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7" name="Google Shape;4397;p52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8" name="Google Shape;4398;p52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399" name="Google Shape;4399;p52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0" name="Google Shape;4400;p52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01" name="Google Shape;4401;p52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402" name="Google Shape;4402;p52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52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04" name="Google Shape;4404;p52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405" name="Google Shape;4405;p52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6" name="Google Shape;4406;p52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7" name="Google Shape;4407;p52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08" name="Google Shape;4408;p52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409" name="Google Shape;4409;p52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52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1" name="Google Shape;4411;p52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2" name="Google Shape;4412;p52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413" name="Google Shape;4413;p52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4" name="Google Shape;4414;p52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5" name="Google Shape;4415;p52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6" name="Google Shape;4416;p52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7" name="Google Shape;4417;p52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418" name="Google Shape;4418;p52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9" name="Google Shape;4419;p52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52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1" name="Google Shape;4421;p52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2" name="Google Shape;4422;p52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423" name="Google Shape;4423;p52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52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52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52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7" name="Google Shape;4427;p52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428" name="Google Shape;4428;p52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9" name="Google Shape;4429;p52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52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1" name="Google Shape;4431;p52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432" name="Google Shape;4432;p52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3" name="Google Shape;4433;p52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4" name="Google Shape;4434;p52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435" name="Google Shape;4435;p52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52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7" name="Google Shape;4437;p52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438" name="Google Shape;4438;p52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9" name="Google Shape;4439;p52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52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52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2" name="Google Shape;4442;p52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443" name="Google Shape;4443;p52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4" name="Google Shape;4444;p52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5" name="Google Shape;4445;p52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52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52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8" name="Google Shape;4448;p52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449" name="Google Shape;4449;p52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52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52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52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52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4" name="Google Shape;4454;p52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52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56" name="Google Shape;4456;p52"/>
          <p:cNvSpPr/>
          <p:nvPr/>
        </p:nvSpPr>
        <p:spPr>
          <a:xfrm>
            <a:off x="3165768" y="3147289"/>
            <a:ext cx="239657" cy="231267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57" name="Google Shape;4457;p52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458" name="Google Shape;4458;p52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9" name="Google Shape;4459;p52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0" name="Google Shape;4460;p52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52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2" name="Google Shape;4462;p52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463" name="Google Shape;4463;p52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52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52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52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52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8" name="Google Shape;4468;p52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9" name="Google Shape;4469;p52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52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52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52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3" name="Google Shape;4473;p52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474" name="Google Shape;4474;p52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5" name="Google Shape;4475;p52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52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7" name="Google Shape;4477;p52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478" name="Google Shape;4478;p52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9" name="Google Shape;4479;p52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0" name="Google Shape;4480;p52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52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82" name="Google Shape;4482;p52"/>
          <p:cNvSpPr/>
          <p:nvPr/>
        </p:nvSpPr>
        <p:spPr>
          <a:xfrm>
            <a:off x="1761380" y="3432587"/>
            <a:ext cx="206012" cy="231327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483" name="Google Shape;4483;p52"/>
          <p:cNvSpPr/>
          <p:nvPr/>
        </p:nvSpPr>
        <p:spPr>
          <a:xfrm>
            <a:off x="2030024" y="3432587"/>
            <a:ext cx="232212" cy="231327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84" name="Google Shape;4484;p52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485" name="Google Shape;4485;p52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6" name="Google Shape;4486;p52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7" name="Google Shape;4487;p52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8" name="Google Shape;4488;p52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489" name="Google Shape;4489;p52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52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1" name="Google Shape;4491;p52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2" name="Google Shape;4492;p52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493" name="Google Shape;4493;p52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4" name="Google Shape;4494;p52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5" name="Google Shape;4495;p52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52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7" name="Google Shape;4497;p52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498" name="Google Shape;4498;p52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52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52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1" name="Google Shape;4501;p52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502" name="Google Shape;4502;p52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52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04" name="Google Shape;4504;p52"/>
          <p:cNvSpPr/>
          <p:nvPr/>
        </p:nvSpPr>
        <p:spPr>
          <a:xfrm>
            <a:off x="3738299" y="3449350"/>
            <a:ext cx="232344" cy="197801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05" name="Google Shape;4505;p52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506" name="Google Shape;4506;p52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52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8" name="Google Shape;4508;p52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509" name="Google Shape;4509;p52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0" name="Google Shape;4510;p52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52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52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13" name="Google Shape;4513;p52"/>
          <p:cNvSpPr/>
          <p:nvPr/>
        </p:nvSpPr>
        <p:spPr>
          <a:xfrm>
            <a:off x="1748734" y="3758659"/>
            <a:ext cx="231303" cy="14908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514" name="Google Shape;4514;p52"/>
          <p:cNvSpPr/>
          <p:nvPr/>
        </p:nvSpPr>
        <p:spPr>
          <a:xfrm>
            <a:off x="2025906" y="3717562"/>
            <a:ext cx="240447" cy="231279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15" name="Google Shape;4515;p52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516" name="Google Shape;4516;p52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7" name="Google Shape;4517;p52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52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9" name="Google Shape;4519;p52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520" name="Google Shape;4520;p52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1" name="Google Shape;4521;p52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2" name="Google Shape;4522;p52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23" name="Google Shape;4523;p52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524" name="Google Shape;4524;p52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5" name="Google Shape;4525;p52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6" name="Google Shape;4526;p52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27" name="Google Shape;4527;p52"/>
          <p:cNvSpPr/>
          <p:nvPr/>
        </p:nvSpPr>
        <p:spPr>
          <a:xfrm>
            <a:off x="3169921" y="3717550"/>
            <a:ext cx="231351" cy="231303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528" name="Google Shape;4528;p52"/>
          <p:cNvSpPr/>
          <p:nvPr/>
        </p:nvSpPr>
        <p:spPr>
          <a:xfrm>
            <a:off x="3456202" y="3717544"/>
            <a:ext cx="233589" cy="231315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29" name="Google Shape;4529;p52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530" name="Google Shape;4530;p52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52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32" name="Google Shape;4532;p52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533" name="Google Shape;4533;p52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4" name="Google Shape;4534;p52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5" name="Google Shape;4535;p52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36" name="Google Shape;4536;p52"/>
          <p:cNvSpPr/>
          <p:nvPr/>
        </p:nvSpPr>
        <p:spPr>
          <a:xfrm>
            <a:off x="1477990" y="4002951"/>
            <a:ext cx="204528" cy="230321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37" name="Google Shape;4537;p52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538" name="Google Shape;4538;p52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9" name="Google Shape;4539;p52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0" name="Google Shape;4540;p52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1" name="Google Shape;4541;p52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42" name="Google Shape;4542;p52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543" name="Google Shape;4543;p52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52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5" name="Google Shape;4545;p52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52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52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52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49" name="Google Shape;4549;p52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550" name="Google Shape;4550;p52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1" name="Google Shape;4551;p52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52" name="Google Shape;4552;p52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553" name="Google Shape;4553;p52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4" name="Google Shape;4554;p52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5" name="Google Shape;4555;p52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6" name="Google Shape;4556;p52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57" name="Google Shape;4557;p52"/>
          <p:cNvSpPr/>
          <p:nvPr/>
        </p:nvSpPr>
        <p:spPr>
          <a:xfrm>
            <a:off x="2889027" y="4010444"/>
            <a:ext cx="224684" cy="215336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558" name="Google Shape;4558;p52"/>
          <p:cNvSpPr/>
          <p:nvPr/>
        </p:nvSpPr>
        <p:spPr>
          <a:xfrm>
            <a:off x="3183513" y="4002455"/>
            <a:ext cx="204169" cy="231315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59" name="Google Shape;4559;p52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560" name="Google Shape;4560;p52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1" name="Google Shape;4561;p52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52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3" name="Google Shape;4563;p52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4" name="Google Shape;4564;p52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5" name="Google Shape;4565;p52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6" name="Google Shape;4566;p52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7" name="Google Shape;4567;p52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68" name="Google Shape;4568;p52"/>
          <p:cNvSpPr/>
          <p:nvPr/>
        </p:nvSpPr>
        <p:spPr>
          <a:xfrm>
            <a:off x="3779510" y="4002520"/>
            <a:ext cx="149925" cy="231183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69" name="Google Shape;4569;p52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570" name="Google Shape;4570;p52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52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52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73" name="Google Shape;4573;p52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574" name="Google Shape;4574;p52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5" name="Google Shape;4575;p52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52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77" name="Google Shape;4577;p52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578" name="Google Shape;4578;p52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9" name="Google Shape;4579;p52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0" name="Google Shape;4580;p52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81" name="Google Shape;4581;p52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582" name="Google Shape;4582;p52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3" name="Google Shape;4583;p52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4" name="Google Shape;4584;p52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52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86" name="Google Shape;4586;p52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587" name="Google Shape;4587;p52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8" name="Google Shape;4588;p52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9" name="Google Shape;4589;p52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0" name="Google Shape;4590;p52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91" name="Google Shape;4591;p52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592" name="Google Shape;4592;p52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52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94" name="Google Shape;4594;p52"/>
          <p:cNvSpPr/>
          <p:nvPr/>
        </p:nvSpPr>
        <p:spPr>
          <a:xfrm>
            <a:off x="5767230" y="3147265"/>
            <a:ext cx="189746" cy="231315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595" name="Google Shape;4595;p52"/>
          <p:cNvSpPr/>
          <p:nvPr/>
        </p:nvSpPr>
        <p:spPr>
          <a:xfrm>
            <a:off x="6034533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596" name="Google Shape;4596;p52"/>
          <p:cNvSpPr/>
          <p:nvPr/>
        </p:nvSpPr>
        <p:spPr>
          <a:xfrm>
            <a:off x="6323477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97" name="Google Shape;4597;p52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598" name="Google Shape;4598;p52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52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00" name="Google Shape;4600;p52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601" name="Google Shape;4601;p52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2" name="Google Shape;4602;p52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52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4" name="Google Shape;4604;p52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5" name="Google Shape;4605;p52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06" name="Google Shape;4606;p52"/>
          <p:cNvSpPr/>
          <p:nvPr/>
        </p:nvSpPr>
        <p:spPr>
          <a:xfrm>
            <a:off x="4326300" y="3439056"/>
            <a:ext cx="235252" cy="218388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07" name="Google Shape;4607;p52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608" name="Google Shape;4608;p52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52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0" name="Google Shape;4610;p52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11" name="Google Shape;4611;p52"/>
          <p:cNvSpPr/>
          <p:nvPr/>
        </p:nvSpPr>
        <p:spPr>
          <a:xfrm>
            <a:off x="4899274" y="3455113"/>
            <a:ext cx="231303" cy="186275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612" name="Google Shape;4612;p52"/>
          <p:cNvSpPr/>
          <p:nvPr/>
        </p:nvSpPr>
        <p:spPr>
          <a:xfrm>
            <a:off x="5180958" y="3478603"/>
            <a:ext cx="231339" cy="139296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13" name="Google Shape;4613;p52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614" name="Google Shape;4614;p52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5" name="Google Shape;4615;p52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6" name="Google Shape;4616;p52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617" name="Google Shape;4617;p52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8" name="Google Shape;4618;p52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9" name="Google Shape;4619;p52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620" name="Google Shape;4620;p52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1" name="Google Shape;4621;p52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22" name="Google Shape;4622;p52"/>
          <p:cNvSpPr/>
          <p:nvPr/>
        </p:nvSpPr>
        <p:spPr>
          <a:xfrm>
            <a:off x="6323477" y="3446071"/>
            <a:ext cx="231315" cy="204360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23" name="Google Shape;4623;p52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624" name="Google Shape;4624;p52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52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52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52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8" name="Google Shape;4628;p52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29" name="Google Shape;4629;p52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630" name="Google Shape;4630;p52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1" name="Google Shape;4631;p52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2" name="Google Shape;4632;p52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33" name="Google Shape;4633;p52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634" name="Google Shape;4634;p52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52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36" name="Google Shape;4636;p52"/>
          <p:cNvSpPr/>
          <p:nvPr/>
        </p:nvSpPr>
        <p:spPr>
          <a:xfrm>
            <a:off x="4619995" y="3717126"/>
            <a:ext cx="236832" cy="232152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37" name="Google Shape;4637;p52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638" name="Google Shape;4638;p52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9" name="Google Shape;4639;p52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40" name="Google Shape;4640;p52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641" name="Google Shape;4641;p52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52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3" name="Google Shape;4643;p52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4" name="Google Shape;4644;p52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45" name="Google Shape;4645;p52"/>
          <p:cNvSpPr/>
          <p:nvPr/>
        </p:nvSpPr>
        <p:spPr>
          <a:xfrm>
            <a:off x="5465186" y="3745122"/>
            <a:ext cx="231303" cy="176161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646" name="Google Shape;4646;p52"/>
          <p:cNvSpPr/>
          <p:nvPr/>
        </p:nvSpPr>
        <p:spPr>
          <a:xfrm>
            <a:off x="5755392" y="3717544"/>
            <a:ext cx="213421" cy="231315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47" name="Google Shape;4647;p52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648" name="Google Shape;4648;p52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9" name="Google Shape;4649;p52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0" name="Google Shape;4650;p52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1" name="Google Shape;4651;p52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52" name="Google Shape;4652;p52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653" name="Google Shape;4653;p52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52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52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6" name="Google Shape;4656;p52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57" name="Google Shape;4657;p52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658" name="Google Shape;4658;p52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9" name="Google Shape;4659;p52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0" name="Google Shape;4660;p52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1" name="Google Shape;4661;p52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62" name="Google Shape;4662;p52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663" name="Google Shape;4663;p52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4" name="Google Shape;4664;p52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5" name="Google Shape;4665;p52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6" name="Google Shape;4666;p52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67" name="Google Shape;4667;p52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668" name="Google Shape;4668;p52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9" name="Google Shape;4669;p52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0" name="Google Shape;4670;p52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71" name="Google Shape;4671;p52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672" name="Google Shape;4672;p52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3" name="Google Shape;4673;p52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4" name="Google Shape;4674;p52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5" name="Google Shape;4675;p52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76" name="Google Shape;4676;p52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677" name="Google Shape;4677;p52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8" name="Google Shape;4678;p52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79" name="Google Shape;4679;p52"/>
          <p:cNvSpPr/>
          <p:nvPr/>
        </p:nvSpPr>
        <p:spPr>
          <a:xfrm>
            <a:off x="5194956" y="4002473"/>
            <a:ext cx="203343" cy="231279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80" name="Google Shape;4680;p52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681" name="Google Shape;4681;p52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2" name="Google Shape;4682;p52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83" name="Google Shape;4683;p52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684" name="Google Shape;4684;p52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5" name="Google Shape;4685;p52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86" name="Google Shape;4686;p52"/>
          <p:cNvSpPr/>
          <p:nvPr/>
        </p:nvSpPr>
        <p:spPr>
          <a:xfrm>
            <a:off x="6089204" y="4002479"/>
            <a:ext cx="121977" cy="231267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87" name="Google Shape;4687;p52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688" name="Google Shape;4688;p52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9" name="Google Shape;4689;p52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0" name="Google Shape;4690;p52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1" name="Google Shape;4691;p52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692" name="Google Shape;4692;p52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3" name="Google Shape;4693;p52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4" name="Google Shape;4694;p52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695" name="Google Shape;4695;p52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52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7" name="Google Shape;4697;p52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8" name="Google Shape;4698;p52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699" name="Google Shape;4699;p52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0" name="Google Shape;4700;p52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52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2" name="Google Shape;4702;p52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703" name="Google Shape;4703;p52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4" name="Google Shape;4704;p52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5" name="Google Shape;4705;p52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706" name="Google Shape;4706;p52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7" name="Google Shape;4707;p52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8" name="Google Shape;4708;p52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709" name="Google Shape;4709;p52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0" name="Google Shape;4710;p52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1" name="Google Shape;4711;p52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12" name="Google Shape;4712;p52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713" name="Google Shape;4713;p52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4" name="Google Shape;4714;p52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5" name="Google Shape;4715;p52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16" name="Google Shape;4716;p52"/>
          <p:cNvSpPr/>
          <p:nvPr/>
        </p:nvSpPr>
        <p:spPr>
          <a:xfrm>
            <a:off x="7449253" y="3432563"/>
            <a:ext cx="231315" cy="231374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17" name="Google Shape;4717;p52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718" name="Google Shape;4718;p52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52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20" name="Google Shape;4720;p52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721" name="Google Shape;4721;p52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52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4726" name="Shape 4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7" name="Google Shape;4727;p5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28" name="Google Shape;4728;p53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729" name="Google Shape;4729;p53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1" name="Google Shape;4731;p53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732" name="Google Shape;4732;p53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4" name="Google Shape;4734;p53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735" name="Google Shape;4735;p53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7" name="Google Shape;4737;p53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738" name="Google Shape;4738;p53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40" name="Google Shape;4740;p53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41" name="Google Shape;4741;p53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742" name="Google Shape;4742;p53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4" name="Google Shape;4744;p53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745" name="Google Shape;4745;p53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9" name="Google Shape;4749;p53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750" name="Google Shape;4750;p53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3" name="Google Shape;4753;p53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754" name="Google Shape;4754;p53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9" name="Google Shape;4759;p53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760" name="Google Shape;4760;p53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3" name="Google Shape;4763;p53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764" name="Google Shape;4764;p53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6" name="Google Shape;4766;p53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767" name="Google Shape;4767;p53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69" name="Google Shape;4769;p53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70" name="Google Shape;4770;p53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771" name="Google Shape;4771;p53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3" name="Google Shape;4773;p53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774" name="Google Shape;4774;p53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7" name="Google Shape;4777;p53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778" name="Google Shape;4778;p53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0" name="Google Shape;4780;p53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1" name="Google Shape;4781;p53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782" name="Google Shape;4782;p53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8" name="Google Shape;4788;p53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789" name="Google Shape;4789;p53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1" name="Google Shape;4791;p53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792" name="Google Shape;4792;p53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8" name="Google Shape;4798;p53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799" name="Google Shape;4799;p53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2" name="Google Shape;4802;p53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803" name="Google Shape;4803;p53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5" name="Google Shape;4805;p53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06" name="Google Shape;4806;p53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807" name="Google Shape;4807;p53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9" name="Google Shape;4809;p53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810" name="Google Shape;4810;p53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2" name="Google Shape;4812;p53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813" name="Google Shape;4813;p53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5" name="Google Shape;4815;p53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816" name="Google Shape;4816;p53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8" name="Google Shape;4818;p53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819" name="Google Shape;4819;p53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2" name="Google Shape;4822;p53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823" name="Google Shape;4823;p53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5" name="Google Shape;4825;p53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826" name="Google Shape;4826;p53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33" name="Google Shape;4833;p53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4" name="Google Shape;4834;p53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35" name="Google Shape;4835;p53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836" name="Google Shape;4836;p53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8" name="Google Shape;4838;p53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839" name="Google Shape;4839;p53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1" name="Google Shape;4841;p53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842" name="Google Shape;4842;p53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7" name="Google Shape;4847;p53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848" name="Google Shape;4848;p53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2" name="Google Shape;4852;p53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853" name="Google Shape;4853;p53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7" name="Google Shape;4857;p53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858" name="Google Shape;4858;p53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59" name="Google Shape;4859;p53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860" name="Google Shape;4860;p53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53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53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53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53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53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53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67" name="Google Shape;4867;p53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868" name="Google Shape;4868;p53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0" name="Google Shape;4870;p53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871" name="Google Shape;4871;p53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1" name="Google Shape;4881;p53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882" name="Google Shape;4882;p53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4" name="Google Shape;4884;p53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885" name="Google Shape;4885;p53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7" name="Google Shape;4887;p53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888" name="Google Shape;4888;p53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0" name="Google Shape;4890;p53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891" name="Google Shape;4891;p53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5" name="Google Shape;4895;p53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896" name="Google Shape;4896;p53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8" name="Google Shape;4898;p53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899" name="Google Shape;4899;p53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2" name="Google Shape;4902;p53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903" name="Google Shape;4903;p53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07" name="Google Shape;4907;p53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8" name="Google Shape;4908;p53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909" name="Google Shape;4909;p53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3" name="Google Shape;4913;p53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914" name="Google Shape;4914;p53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16" name="Google Shape;4916;p53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7" name="Google Shape;4917;p53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918" name="Google Shape;4918;p53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0" name="Google Shape;4920;p53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921" name="Google Shape;4921;p53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24" name="Google Shape;4924;p53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25" name="Google Shape;4925;p53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926" name="Google Shape;4926;p53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9" name="Google Shape;4929;p53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930" name="Google Shape;4930;p53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9" name="Google Shape;4939;p53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940" name="Google Shape;4940;p53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3" name="Google Shape;4943;p53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944" name="Google Shape;4944;p53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7" name="Google Shape;4947;p53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948" name="Google Shape;4948;p53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0" name="Google Shape;4950;p53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951" name="Google Shape;4951;p53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0" name="Google Shape;4960;p53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961" name="Google Shape;4961;p53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5" name="Google Shape;4965;p53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6" name="Google Shape;4966;p53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7" name="Google Shape;4967;p53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8" name="Google Shape;4968;p53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4969" name="Google Shape;4969;p53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3" name="Google Shape;4983;p53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4984" name="Google Shape;4984;p53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6" name="Google Shape;4986;p53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4987" name="Google Shape;4987;p53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0" name="Google Shape;4990;p53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4991" name="Google Shape;4991;p53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4" name="Google Shape;4994;p53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4995" name="Google Shape;4995;p53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0" name="Google Shape;5000;p53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001" name="Google Shape;5001;p53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5" name="Google Shape;5005;p53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006" name="Google Shape;5006;p53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8" name="Google Shape;5008;p53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09" name="Google Shape;5009;p53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010" name="Google Shape;5010;p53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3" name="Google Shape;5013;p53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14" name="Google Shape;5014;p53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015" name="Google Shape;5015;p53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7" name="Google Shape;5017;p53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018" name="Google Shape;5018;p53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3" name="Google Shape;5023;p53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024" name="Google Shape;5024;p53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9" name="Google Shape;5029;p53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30" name="Google Shape;5030;p53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031" name="Google Shape;5031;p53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4" name="Google Shape;5034;p53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035" name="Google Shape;5035;p53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1" name="Google Shape;5041;p53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042" name="Google Shape;5042;p53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5" name="Google Shape;5045;p53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046" name="Google Shape;5046;p53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9" name="Google Shape;5049;p53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050" name="Google Shape;5050;p53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4" name="Google Shape;5054;p53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055" name="Google Shape;5055;p53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7" name="Google Shape;5057;p53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058" name="Google Shape;5058;p53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0" name="Google Shape;5060;p53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061" name="Google Shape;5061;p53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5" name="Google Shape;5065;p53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066" name="Google Shape;5066;p53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0" name="Google Shape;5070;p53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071" name="Google Shape;5071;p53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8" name="Google Shape;5078;p53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079" name="Google Shape;5079;p53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81" name="Google Shape;5081;p53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2" name="Google Shape;5082;p53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083" name="Google Shape;5083;p53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87" name="Google Shape;5087;p53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8" name="Google Shape;5088;p53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089" name="Google Shape;5089;p53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2" name="Google Shape;5092;p53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093" name="Google Shape;5093;p53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0" name="Google Shape;5100;p53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101" name="Google Shape;5101;p53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03" name="Google Shape;5103;p53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4" name="Google Shape;5104;p53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5" name="Google Shape;5105;p53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06" name="Google Shape;5106;p53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107" name="Google Shape;5107;p53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1" name="Google Shape;5111;p53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112" name="Google Shape;5112;p53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122" name="Shape 5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Google Shape;5123;p5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24" name="Google Shape;5124;p54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125" name="Google Shape;5125;p54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4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4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4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9" name="Google Shape;5129;p54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130" name="Google Shape;5130;p54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4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4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4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4" name="Google Shape;5134;p54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135" name="Google Shape;5135;p54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4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4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4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9" name="Google Shape;5139;p54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140" name="Google Shape;5140;p54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4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2" name="Google Shape;5142;p54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143" name="Google Shape;5143;p54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4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4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4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7" name="Google Shape;5147;p54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148" name="Google Shape;5148;p54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4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4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4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2" name="Google Shape;5152;p54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153" name="Google Shape;5153;p54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4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5" name="Google Shape;5155;p54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156" name="Google Shape;5156;p54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4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4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4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0" name="Google Shape;5160;p54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161" name="Google Shape;5161;p54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4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4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4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5" name="Google Shape;5165;p54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166" name="Google Shape;5166;p54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4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4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4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0" name="Google Shape;5170;p54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171" name="Google Shape;5171;p54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4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4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4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5" name="Google Shape;5175;p54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176" name="Google Shape;5176;p54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4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4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4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4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1" name="Google Shape;5181;p54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182" name="Google Shape;5182;p54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4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4" name="Google Shape;5184;p54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185" name="Google Shape;5185;p54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4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4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4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4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4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1" name="Google Shape;5191;p54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192" name="Google Shape;5192;p54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4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4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4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6" name="Google Shape;5196;p54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5197" name="Google Shape;5197;p54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4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4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4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1" name="Google Shape;5201;p54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202" name="Google Shape;5202;p54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4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4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4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6" name="Google Shape;5206;p54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207" name="Google Shape;5207;p54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4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4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4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1" name="Google Shape;5211;p54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212" name="Google Shape;5212;p54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4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4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4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4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7" name="Google Shape;5217;p54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218" name="Google Shape;5218;p54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4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4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4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4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3" name="Google Shape;5223;p54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224" name="Google Shape;5224;p54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4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4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4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8" name="Google Shape;5228;p54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229" name="Google Shape;5229;p54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4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1" name="Google Shape;5231;p54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232" name="Google Shape;5232;p54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4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4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4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4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7" name="Google Shape;5237;p54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238" name="Google Shape;5238;p54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4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4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4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2" name="Google Shape;5242;p54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243" name="Google Shape;5243;p54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4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4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4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7" name="Google Shape;5247;p54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248" name="Google Shape;5248;p54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4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4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1" name="Google Shape;5251;p54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252" name="Google Shape;5252;p54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4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4" name="Google Shape;5254;p54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255" name="Google Shape;5255;p54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4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4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4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9" name="Google Shape;5259;p54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260" name="Google Shape;5260;p54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4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4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4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4" name="Google Shape;5264;p54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265" name="Google Shape;5265;p54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4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7" name="Google Shape;5267;p54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268" name="Google Shape;5268;p54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4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4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1" name="Google Shape;5271;p54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272" name="Google Shape;5272;p54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4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4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5" name="Google Shape;5275;p54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276" name="Google Shape;5276;p54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4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4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9" name="Google Shape;5279;p54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280" name="Google Shape;5280;p54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4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4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4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4" name="Google Shape;5284;p54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285" name="Google Shape;5285;p54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4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4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4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9" name="Google Shape;5289;p54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290" name="Google Shape;5290;p54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4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2" name="Google Shape;5292;p54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293" name="Google Shape;5293;p54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4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4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6" name="Google Shape;5296;p54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297" name="Google Shape;5297;p54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4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4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4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1" name="Google Shape;5301;p54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302" name="Google Shape;5302;p54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4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4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4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6" name="Google Shape;5306;p54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307" name="Google Shape;5307;p54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4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4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0" name="Google Shape;5310;p54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311" name="Google Shape;5311;p54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4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4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4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5" name="Google Shape;5315;p54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316" name="Google Shape;5316;p54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4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4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4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0" name="Google Shape;5320;p54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321" name="Google Shape;5321;p54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4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4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4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4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6" name="Google Shape;5326;p54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327" name="Google Shape;5327;p54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4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4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4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4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2" name="Google Shape;5332;p54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333" name="Google Shape;5333;p54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4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5" name="Google Shape;5335;p54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336" name="Google Shape;5336;p54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4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4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4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0" name="Google Shape;5340;p54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341" name="Google Shape;5341;p54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4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4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4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5" name="Google Shape;5345;p54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346" name="Google Shape;5346;p54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4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4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9" name="Google Shape;5349;p54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350" name="Google Shape;5350;p54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4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4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4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4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4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4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7" name="Google Shape;5357;p54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358" name="Google Shape;5358;p54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4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4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4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4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3" name="Google Shape;5363;p54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364" name="Google Shape;5364;p54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4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4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4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8" name="Google Shape;5368;p54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369" name="Google Shape;5369;p54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4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4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4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3" name="Google Shape;5373;p54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374" name="Google Shape;5374;p54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4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4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4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4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9" name="Google Shape;5379;p54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380" name="Google Shape;5380;p54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4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4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4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4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5" name="Google Shape;5385;p54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386" name="Google Shape;5386;p54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4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4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4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4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4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4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4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4" name="Google Shape;5394;p54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395" name="Google Shape;5395;p54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4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4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4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4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4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1" name="Google Shape;5401;p54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402" name="Google Shape;5402;p54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4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4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4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6" name="Google Shape;5406;p54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407" name="Google Shape;5407;p54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4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4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4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4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4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4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4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4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4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4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8" name="Google Shape;5418;p54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419" name="Google Shape;5419;p54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4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4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4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4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4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5" name="Google Shape;5425;p54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426" name="Google Shape;5426;p54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4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4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4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0" name="Google Shape;5430;p54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431" name="Google Shape;5431;p54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4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4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4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5" name="Google Shape;5435;p54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436" name="Google Shape;5436;p54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4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4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4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0" name="Google Shape;5440;p54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441" name="Google Shape;5441;p54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4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4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4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5" name="Google Shape;5445;p54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446" name="Google Shape;5446;p54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4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4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4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4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4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2" name="Google Shape;5452;p54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453" name="Google Shape;5453;p54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4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4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6" name="Google Shape;5456;p54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457" name="Google Shape;5457;p54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4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4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0" name="Google Shape;5460;p54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461" name="Google Shape;5461;p54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4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4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4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4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4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4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4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9" name="Google Shape;5469;p54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470" name="Google Shape;5470;p54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4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4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4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4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4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4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7" name="Google Shape;5477;p54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478" name="Google Shape;5478;p54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4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4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4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2" name="Google Shape;5482;p54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483" name="Google Shape;5483;p54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4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4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4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4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8" name="Google Shape;5488;p54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489" name="Google Shape;5489;p54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4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4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4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4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4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4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4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7" name="Google Shape;5497;p54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498" name="Google Shape;5498;p54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4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0" name="Google Shape;5500;p54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501" name="Google Shape;5501;p54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4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4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4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4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6" name="Google Shape;5506;p54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507" name="Google Shape;5507;p54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4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4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0" name="Google Shape;5510;p54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511" name="Google Shape;5511;p54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4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4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4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4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4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4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4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9" name="Google Shape;5519;p54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520" name="Google Shape;5520;p54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4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4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4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4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5" name="Google Shape;5525;p54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526" name="Google Shape;5526;p54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4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4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4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4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4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4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3" name="Google Shape;5533;p54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534" name="Google Shape;5534;p54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4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4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4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4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4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4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4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4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3" name="Google Shape;5543;p54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544" name="Google Shape;5544;p54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4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4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4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4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4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4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1" name="Google Shape;5551;p54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552" name="Google Shape;5552;p54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4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4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4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6" name="Google Shape;5556;p54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557" name="Google Shape;5557;p54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4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4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4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4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4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4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4" name="Google Shape;5564;p54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565" name="Google Shape;5565;p54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4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4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4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4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4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4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2" name="Google Shape;5572;p54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573" name="Google Shape;5573;p54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4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4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4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4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4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4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0" name="Google Shape;5580;p54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1" name="Google Shape;5581;p54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82" name="Google Shape;5582;p54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583" name="Google Shape;5583;p54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4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4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4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4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4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4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0" name="Google Shape;5590;p54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591" name="Google Shape;5591;p54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4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4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4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4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4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4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4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9" name="Google Shape;5599;p54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600" name="Google Shape;5600;p54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4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4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4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4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4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6" name="Google Shape;5606;p54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607" name="Google Shape;5607;p54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4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4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4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4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2" name="Google Shape;5612;p54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613" name="Google Shape;5613;p54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4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4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4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4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4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4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0" name="Google Shape;5620;p54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621" name="Google Shape;5621;p54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4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4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4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4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4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7" name="Google Shape;5627;p54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628" name="Google Shape;5628;p54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4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4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1" name="Google Shape;5631;p54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632" name="Google Shape;5632;p54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4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4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4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4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4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4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4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0" name="Google Shape;5640;p54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641" name="Google Shape;5641;p54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4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4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4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4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4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4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4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4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4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4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2" name="Google Shape;5652;p54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653" name="Google Shape;5653;p54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4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4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4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4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4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9" name="Google Shape;5659;p54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660" name="Google Shape;5660;p54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4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4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4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4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5" name="Google Shape;5665;p54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666" name="Google Shape;5666;p54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4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4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4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4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4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4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4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4" name="Google Shape;5674;p54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675" name="Google Shape;5675;p54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4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4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4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4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4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4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2" name="Google Shape;5682;p54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683" name="Google Shape;5683;p54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4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4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4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4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4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4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4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1" name="Google Shape;5691;p54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692" name="Google Shape;5692;p54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4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4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4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4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4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4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4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4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1" name="Google Shape;5701;p54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702" name="Google Shape;5702;p54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4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4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4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4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07" name="Google Shape;5707;p54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08" name="Google Shape;5708;p54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09" name="Google Shape;5709;p54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4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1" name="Google Shape;5711;p54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715" name="Shape 5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6" name="Google Shape;5716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17" name="Google Shape;5717;p55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718" name="Google Shape;5718;p55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5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0" name="Google Shape;5720;p55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721" name="Google Shape;5721;p55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5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3" name="Google Shape;5723;p55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724" name="Google Shape;5724;p55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5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5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5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5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5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0" name="Google Shape;5730;p55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731" name="Google Shape;5731;p55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5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3" name="Google Shape;5733;p55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734" name="Google Shape;5734;p55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5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5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5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5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5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5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5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2" name="Google Shape;5742;p55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743" name="Google Shape;5743;p55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5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5" name="Google Shape;5745;p55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746" name="Google Shape;5746;p55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5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8" name="Google Shape;5748;p55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749" name="Google Shape;5749;p55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5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1" name="Google Shape;5751;p55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752" name="Google Shape;5752;p55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5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4" name="Google Shape;5754;p55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55" name="Google Shape;5755;p55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756" name="Google Shape;5756;p55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5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8" name="Google Shape;5758;p55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759" name="Google Shape;5759;p55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5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1" name="Google Shape;5761;p55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762" name="Google Shape;5762;p55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5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4" name="Google Shape;5764;p55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765" name="Google Shape;5765;p55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5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5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5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5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5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1" name="Google Shape;5771;p55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772" name="Google Shape;5772;p55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5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5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5" name="Google Shape;5775;p55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776" name="Google Shape;5776;p55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5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5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5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0" name="Google Shape;5780;p55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781" name="Google Shape;5781;p55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5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5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5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85" name="Google Shape;5785;p55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86" name="Google Shape;5786;p55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787" name="Google Shape;5787;p55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5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5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90" name="Google Shape;5790;p55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1" name="Google Shape;5791;p55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792" name="Google Shape;5792;p55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5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5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5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5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5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5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99" name="Google Shape;5799;p55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0" name="Google Shape;5800;p55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1" name="Google Shape;5801;p55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802" name="Google Shape;5802;p55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5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5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5" name="Google Shape;5805;p55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806" name="Google Shape;5806;p55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5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5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5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0" name="Google Shape;5810;p55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811" name="Google Shape;5811;p55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5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5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4" name="Google Shape;5814;p55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815" name="Google Shape;5815;p55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5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5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8" name="Google Shape;5818;p55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819" name="Google Shape;5819;p55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5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5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5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5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5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5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26" name="Google Shape;5826;p55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7" name="Google Shape;5827;p55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8" name="Google Shape;5828;p55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9" name="Google Shape;5829;p55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0" name="Google Shape;5830;p55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1" name="Google Shape;5831;p55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832" name="Google Shape;5832;p55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5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5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5" name="Google Shape;5835;p55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836" name="Google Shape;5836;p55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5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5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5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5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1" name="Google Shape;5841;p55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842" name="Google Shape;5842;p55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5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4" name="Google Shape;5844;p55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845" name="Google Shape;5845;p55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5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5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5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5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5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1" name="Google Shape;5851;p55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52" name="Google Shape;5852;p55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853" name="Google Shape;5853;p55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5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5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5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5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5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5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0" name="Google Shape;5860;p55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861" name="Google Shape;5861;p55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5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5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5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5" name="Google Shape;5865;p55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866" name="Google Shape;5866;p55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5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5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5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5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5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5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3" name="Google Shape;5873;p55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74" name="Google Shape;5874;p55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875" name="Google Shape;5875;p55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5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5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5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9" name="Google Shape;5879;p55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0" name="Google Shape;5880;p55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881" name="Google Shape;5881;p55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5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3" name="Google Shape;5883;p55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884" name="Google Shape;5884;p55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5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5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5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5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9" name="Google Shape;5889;p55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890" name="Google Shape;5890;p55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5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5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5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5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5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5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7" name="Google Shape;5897;p55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8" name="Google Shape;5898;p55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899" name="Google Shape;5899;p55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5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5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5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3" name="Google Shape;5903;p55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904" name="Google Shape;5904;p55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5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5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5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8" name="Google Shape;5908;p55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9" name="Google Shape;5909;p55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910" name="Google Shape;5910;p55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5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5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3" name="Google Shape;5913;p55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914" name="Google Shape;5914;p55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5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5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5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8" name="Google Shape;5918;p55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919" name="Google Shape;5919;p55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5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5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5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5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4" name="Google Shape;5924;p55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925" name="Google Shape;5925;p55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5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5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8" name="Google Shape;5928;p55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929" name="Google Shape;5929;p55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5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5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5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5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5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5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5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5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5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9" name="Google Shape;5939;p55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940" name="Google Shape;5940;p55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5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5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5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4" name="Google Shape;5944;p55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945" name="Google Shape;5945;p55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5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5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5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5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0" name="Google Shape;5950;p55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951" name="Google Shape;5951;p55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5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5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5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5" name="Google Shape;5955;p55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956" name="Google Shape;5956;p55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5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8" name="Google Shape;5958;p55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959" name="Google Shape;5959;p55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5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5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5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5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4" name="Google Shape;5964;p55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5965" name="Google Shape;5965;p55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5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5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5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5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5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5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5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5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5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55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5976" name="Google Shape;5976;p55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5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8" name="Google Shape;5978;p55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5979" name="Google Shape;5979;p55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5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5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2" name="Google Shape;5982;p55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5983" name="Google Shape;5983;p55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5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5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5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5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5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5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5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5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2" name="Google Shape;5992;p55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5993" name="Google Shape;5993;p55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5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5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6" name="Google Shape;5996;p55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5997" name="Google Shape;5997;p55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5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5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5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1" name="Google Shape;6001;p55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002" name="Google Shape;6002;p55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5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5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5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5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7" name="Google Shape;6007;p55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008" name="Google Shape;6008;p55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5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5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5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5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3" name="Google Shape;6013;p55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014" name="Google Shape;6014;p55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5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6" name="Google Shape;6016;p55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017" name="Google Shape;6017;p55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5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5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5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5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2" name="Google Shape;6022;p55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023" name="Google Shape;6023;p55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5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5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5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5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5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5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5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5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2" name="Google Shape;6032;p55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033" name="Google Shape;6033;p55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5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5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5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5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5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5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5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5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5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5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4" name="Google Shape;6044;p55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045" name="Google Shape;6045;p55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5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5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5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9" name="Google Shape;6049;p55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050" name="Google Shape;6050;p55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5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5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5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5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5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6" name="Google Shape;6056;p55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057" name="Google Shape;6057;p55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5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5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5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5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5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3" name="Google Shape;6063;p55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064" name="Google Shape;6064;p55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5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5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5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5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5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5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5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2" name="Google Shape;6072;p55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073" name="Google Shape;6073;p55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5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5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5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5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5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9" name="Google Shape;6079;p55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080" name="Google Shape;6080;p55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5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5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5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4" name="Google Shape;6084;p55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085" name="Google Shape;6085;p55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5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5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5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5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5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5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5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5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5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5" name="Google Shape;6095;p55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096" name="Google Shape;6096;p55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5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5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5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5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5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2" name="Google Shape;6102;p55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103" name="Google Shape;6103;p55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5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5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5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5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5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5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0" name="Google Shape;6110;p55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111" name="Google Shape;6111;p55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5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5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5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5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5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5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5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5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5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5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2" name="Google Shape;6122;p55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123" name="Google Shape;6123;p55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5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5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5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5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5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5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0" name="Google Shape;6130;p55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131" name="Google Shape;6131;p55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5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5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5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5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5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5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5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5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5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5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5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5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4" name="Google Shape;6144;p55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145" name="Google Shape;6145;p55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5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5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5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5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0" name="Google Shape;6150;p55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151" name="Google Shape;6151;p55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5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5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5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5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6" name="Google Shape;6156;p55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157" name="Google Shape;6157;p55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5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5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0" name="Google Shape;6160;p55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161" name="Google Shape;6161;p55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5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3" name="Google Shape;6163;p55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164" name="Google Shape;6164;p55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5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5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5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5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5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0" name="Google Shape;6170;p55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171" name="Google Shape;6171;p55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5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5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4" name="Google Shape;6174;p55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175" name="Google Shape;6175;p55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5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5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5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9" name="Google Shape;6179;p55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180" name="Google Shape;6180;p55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5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5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5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5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5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5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5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5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5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0" name="Google Shape;6190;p55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191" name="Google Shape;6191;p55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5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5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5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5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5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7" name="Google Shape;6197;p55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198" name="Google Shape;6198;p55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5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5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5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5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5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4" name="Google Shape;6204;p55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205" name="Google Shape;6205;p55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5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5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5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5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5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1" name="Google Shape;6211;p55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212" name="Google Shape;6212;p55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5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5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5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6" name="Google Shape;6216;p55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217" name="Google Shape;6217;p55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5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5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0" name="Google Shape;6220;p55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221" name="Google Shape;6221;p55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5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5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5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5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5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7" name="Google Shape;6227;p55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228" name="Google Shape;6228;p55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5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5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5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2" name="Google Shape;6232;p55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233" name="Google Shape;6233;p55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5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5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6" name="Google Shape;6236;p55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237" name="Google Shape;6237;p55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5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5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40" name="Google Shape;6240;p55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41" name="Google Shape;6241;p55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242" name="Google Shape;6242;p55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5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5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5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5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250" name="Shape 6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1" name="Google Shape;6251;p5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252" name="Google Shape;6252;p56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3" name="Google Shape;6253;p56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4" name="Google Shape;6254;p56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55" name="Google Shape;6255;p56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256" name="Google Shape;6256;p56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6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6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6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0" name="Google Shape;6260;p56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261" name="Google Shape;6261;p56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6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3" name="Google Shape;6263;p56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4" name="Google Shape;6264;p56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5" name="Google Shape;6265;p56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6" name="Google Shape;6266;p56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7" name="Google Shape;6267;p56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8" name="Google Shape;6268;p56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69" name="Google Shape;6269;p56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270" name="Google Shape;6270;p56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6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6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3" name="Google Shape;6273;p56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274" name="Google Shape;6274;p56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6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6" name="Google Shape;6276;p56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277" name="Google Shape;6277;p56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6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6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2" name="Google Shape;6282;p56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3" name="Google Shape;6283;p56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4" name="Google Shape;6284;p56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5" name="Google Shape;6285;p56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6" name="Google Shape;6286;p56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87" name="Google Shape;6287;p56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288" name="Google Shape;6288;p56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6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90" name="Google Shape;6290;p56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1" name="Google Shape;6291;p56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92" name="Google Shape;6292;p56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293" name="Google Shape;6293;p56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6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6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6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97" name="Google Shape;6297;p56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8" name="Google Shape;6298;p56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9" name="Google Shape;6299;p56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0" name="Google Shape;6300;p56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1" name="Google Shape;6301;p56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2" name="Google Shape;6302;p56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03" name="Google Shape;6303;p56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304" name="Google Shape;6304;p56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6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6" name="Google Shape;6306;p56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307" name="Google Shape;6307;p56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6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9" name="Google Shape;6309;p56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310" name="Google Shape;6310;p56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6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12" name="Google Shape;6312;p56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3" name="Google Shape;6313;p56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314" name="Google Shape;6314;p56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6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16" name="Google Shape;6316;p56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7" name="Google Shape;6317;p56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318" name="Google Shape;6318;p56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6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6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6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2" name="Google Shape;6322;p56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323" name="Google Shape;6323;p56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6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6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6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7" name="Google Shape;6327;p56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328" name="Google Shape;6328;p56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6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0" name="Google Shape;6330;p56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331" name="Google Shape;6331;p56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6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3" name="Google Shape;6333;p56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4" name="Google Shape;6334;p56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35" name="Google Shape;6335;p56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336" name="Google Shape;6336;p56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6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6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6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6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41" name="Google Shape;6341;p56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2" name="Google Shape;6342;p56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343" name="Google Shape;6343;p56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6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5" name="Google Shape;6345;p56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346" name="Google Shape;6346;p56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6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6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9" name="Google Shape;6349;p56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350" name="Google Shape;6350;p56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6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2" name="Google Shape;6352;p56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353" name="Google Shape;6353;p56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6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5" name="Google Shape;6355;p56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6" name="Google Shape;6356;p56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357" name="Google Shape;6357;p56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6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6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0" name="Google Shape;6360;p56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361" name="Google Shape;6361;p56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6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6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6" name="Google Shape;6366;p56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7" name="Google Shape;6367;p56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8" name="Google Shape;6368;p56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369" name="Google Shape;6369;p56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6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6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2" name="Google Shape;6372;p56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373" name="Google Shape;6373;p56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6" name="Google Shape;6376;p56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377" name="Google Shape;6377;p56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0" name="Google Shape;6380;p56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381" name="Google Shape;6381;p56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5" name="Google Shape;6385;p56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386" name="Google Shape;6386;p56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9" name="Google Shape;6389;p56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90" name="Google Shape;6390;p56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391" name="Google Shape;6391;p56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3" name="Google Shape;6393;p56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394" name="Google Shape;6394;p56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6" name="Google Shape;6396;p56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7" name="Google Shape;6397;p56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98" name="Google Shape;6398;p56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399" name="Google Shape;6399;p56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3" name="Google Shape;6403;p56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404" name="Google Shape;6404;p56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6" name="Google Shape;6406;p56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7" name="Google Shape;6407;p56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408" name="Google Shape;6408;p56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6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6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6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6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4" name="Google Shape;6414;p56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415" name="Google Shape;6415;p56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6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6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6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6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6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6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2" name="Google Shape;6422;p56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423" name="Google Shape;6423;p56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5" name="Google Shape;6425;p56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426" name="Google Shape;6426;p56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6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6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6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0" name="Google Shape;6430;p56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431" name="Google Shape;6431;p56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6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6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4" name="Google Shape;6434;p56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5" name="Google Shape;6435;p56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436" name="Google Shape;6436;p56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8" name="Google Shape;6438;p56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9" name="Google Shape;6439;p56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0" name="Google Shape;6440;p56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441" name="Google Shape;6441;p56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6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3" name="Google Shape;6443;p56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444" name="Google Shape;6444;p56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6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6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8" name="Google Shape;6448;p56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449" name="Google Shape;6449;p56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6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6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52" name="Google Shape;6452;p56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3" name="Google Shape;6453;p56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454" name="Google Shape;6454;p56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6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7" name="Google Shape;6457;p56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458" name="Google Shape;6458;p56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6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6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2" name="Google Shape;6462;p56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463" name="Google Shape;6463;p56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6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5" name="Google Shape;6465;p56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466" name="Google Shape;6466;p56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8" name="Google Shape;6468;p56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469" name="Google Shape;6469;p56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4" name="Google Shape;6474;p56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475" name="Google Shape;6475;p56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79" name="Google Shape;6479;p56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0" name="Google Shape;6480;p56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81" name="Google Shape;6481;p56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482" name="Google Shape;6482;p56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4" name="Google Shape;6484;p56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485" name="Google Shape;6485;p56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7" name="Google Shape;6487;p56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488" name="Google Shape;6488;p56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0" name="Google Shape;6490;p56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491" name="Google Shape;6491;p56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9" name="Google Shape;6499;p56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500" name="Google Shape;6500;p56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6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02" name="Google Shape;6502;p56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03" name="Google Shape;6503;p56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504" name="Google Shape;6504;p56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6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6" name="Google Shape;6506;p56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507" name="Google Shape;6507;p56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6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9" name="Google Shape;6509;p56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510" name="Google Shape;6510;p56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6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6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3" name="Google Shape;6513;p56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514" name="Google Shape;6514;p56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6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16" name="Google Shape;6516;p56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17" name="Google Shape;6517;p56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518" name="Google Shape;6518;p56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6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6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1" name="Google Shape;6521;p56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522" name="Google Shape;6522;p56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6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4" name="Google Shape;6524;p56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525" name="Google Shape;6525;p56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6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7" name="Google Shape;6527;p56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528" name="Google Shape;6528;p56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6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6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31" name="Google Shape;6531;p56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STORY</a:t>
            </a:r>
            <a:endParaRPr/>
          </a:p>
        </p:txBody>
      </p:sp>
      <p:grpSp>
        <p:nvGrpSpPr>
          <p:cNvPr id="164" name="Google Shape;164;p21"/>
          <p:cNvGrpSpPr/>
          <p:nvPr/>
        </p:nvGrpSpPr>
        <p:grpSpPr>
          <a:xfrm>
            <a:off x="3280209" y="1964676"/>
            <a:ext cx="2583380" cy="2481508"/>
            <a:chOff x="2969600" y="1280551"/>
            <a:chExt cx="3204788" cy="3078412"/>
          </a:xfrm>
        </p:grpSpPr>
        <p:grpSp>
          <p:nvGrpSpPr>
            <p:cNvPr id="165" name="Google Shape;165;p21"/>
            <p:cNvGrpSpPr/>
            <p:nvPr/>
          </p:nvGrpSpPr>
          <p:grpSpPr>
            <a:xfrm>
              <a:off x="2969600" y="1695094"/>
              <a:ext cx="3204788" cy="2663869"/>
              <a:chOff x="2096100" y="1105981"/>
              <a:chExt cx="3204788" cy="2663869"/>
            </a:xfrm>
          </p:grpSpPr>
          <p:sp>
            <p:nvSpPr>
              <p:cNvPr id="166" name="Google Shape;166;p21"/>
              <p:cNvSpPr/>
              <p:nvPr/>
            </p:nvSpPr>
            <p:spPr>
              <a:xfrm>
                <a:off x="2431699" y="1105981"/>
                <a:ext cx="2535900" cy="2535900"/>
              </a:xfrm>
              <a:prstGeom prst="ellipse">
                <a:avLst/>
              </a:prstGeom>
              <a:noFill/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1"/>
              <p:cNvSpPr/>
              <p:nvPr/>
            </p:nvSpPr>
            <p:spPr>
              <a:xfrm>
                <a:off x="2096100" y="1534776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1"/>
              <p:cNvSpPr/>
              <p:nvPr/>
            </p:nvSpPr>
            <p:spPr>
              <a:xfrm>
                <a:off x="4386488" y="1534763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1"/>
              <p:cNvSpPr/>
              <p:nvPr/>
            </p:nvSpPr>
            <p:spPr>
              <a:xfrm>
                <a:off x="2414775" y="2855151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1"/>
              <p:cNvSpPr/>
              <p:nvPr/>
            </p:nvSpPr>
            <p:spPr>
              <a:xfrm>
                <a:off x="4080563" y="2855151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1" name="Google Shape;171;p21"/>
            <p:cNvSpPr/>
            <p:nvPr/>
          </p:nvSpPr>
          <p:spPr>
            <a:xfrm>
              <a:off x="4114788" y="1280551"/>
              <a:ext cx="914400" cy="914700"/>
            </a:xfrm>
            <a:prstGeom prst="ellipse">
              <a:avLst/>
            </a:prstGeom>
            <a:solidFill>
              <a:srgbClr val="7337D4">
                <a:alpha val="80770"/>
              </a:srgbClr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>
            <a:off x="5113543" y="3964456"/>
            <a:ext cx="257179" cy="257877"/>
            <a:chOff x="6679825" y="2693700"/>
            <a:chExt cx="257875" cy="258575"/>
          </a:xfrm>
        </p:grpSpPr>
        <p:sp>
          <p:nvSpPr>
            <p:cNvPr id="173" name="Google Shape;173;p21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" name="Google Shape;175;p21"/>
          <p:cNvGrpSpPr/>
          <p:nvPr/>
        </p:nvGrpSpPr>
        <p:grpSpPr>
          <a:xfrm>
            <a:off x="5370863" y="2870575"/>
            <a:ext cx="267396" cy="266676"/>
            <a:chOff x="2141000" y="1954475"/>
            <a:chExt cx="296975" cy="296175"/>
          </a:xfrm>
        </p:grpSpPr>
        <p:sp>
          <p:nvSpPr>
            <p:cNvPr id="176" name="Google Shape;176;p21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21"/>
          <p:cNvGrpSpPr/>
          <p:nvPr/>
        </p:nvGrpSpPr>
        <p:grpSpPr>
          <a:xfrm>
            <a:off x="3754006" y="3960406"/>
            <a:ext cx="266676" cy="265978"/>
            <a:chOff x="3599700" y="1954475"/>
            <a:chExt cx="296175" cy="295400"/>
          </a:xfrm>
        </p:grpSpPr>
        <p:sp>
          <p:nvSpPr>
            <p:cNvPr id="181" name="Google Shape;181;p21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" name="Google Shape;184;p21"/>
          <p:cNvGrpSpPr/>
          <p:nvPr/>
        </p:nvGrpSpPr>
        <p:grpSpPr>
          <a:xfrm>
            <a:off x="4429118" y="2166211"/>
            <a:ext cx="283081" cy="281550"/>
            <a:chOff x="-64401400" y="1914475"/>
            <a:chExt cx="319000" cy="317275"/>
          </a:xfrm>
        </p:grpSpPr>
        <p:sp>
          <p:nvSpPr>
            <p:cNvPr id="185" name="Google Shape;185;p21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" name="Google Shape;188;p21"/>
          <p:cNvGrpSpPr/>
          <p:nvPr/>
        </p:nvGrpSpPr>
        <p:grpSpPr>
          <a:xfrm>
            <a:off x="3494865" y="2873138"/>
            <a:ext cx="280307" cy="283081"/>
            <a:chOff x="-59100700" y="1911950"/>
            <a:chExt cx="315875" cy="319000"/>
          </a:xfrm>
        </p:grpSpPr>
        <p:sp>
          <p:nvSpPr>
            <p:cNvPr id="189" name="Google Shape;189;p21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21"/>
          <p:cNvSpPr txBox="1"/>
          <p:nvPr>
            <p:ph idx="4294967295" type="subTitle"/>
          </p:nvPr>
        </p:nvSpPr>
        <p:spPr>
          <a:xfrm>
            <a:off x="5966618" y="2737630"/>
            <a:ext cx="19065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Jupiter is the biggest planet in our Solar System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00" name="Google Shape;200;p21"/>
          <p:cNvSpPr txBox="1"/>
          <p:nvPr>
            <p:ph idx="4294967295" type="subTitle"/>
          </p:nvPr>
        </p:nvSpPr>
        <p:spPr>
          <a:xfrm>
            <a:off x="1376700" y="2737625"/>
            <a:ext cx="18036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Mercury is the closest planet to the Sun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01" name="Google Shape;201;p21"/>
          <p:cNvSpPr txBox="1"/>
          <p:nvPr>
            <p:ph idx="4294967295" type="subTitle"/>
          </p:nvPr>
        </p:nvSpPr>
        <p:spPr>
          <a:xfrm>
            <a:off x="5711379" y="3816342"/>
            <a:ext cx="19065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Neptune is the farthest planet from the Sun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02" name="Google Shape;202;p21"/>
          <p:cNvSpPr txBox="1"/>
          <p:nvPr>
            <p:ph idx="4294967295" type="subTitle"/>
          </p:nvPr>
        </p:nvSpPr>
        <p:spPr>
          <a:xfrm>
            <a:off x="1641975" y="3816325"/>
            <a:ext cx="18036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Venus has a beautiful name, but it’s terribly hot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03" name="Google Shape;203;p21"/>
          <p:cNvSpPr txBox="1"/>
          <p:nvPr>
            <p:ph idx="4294967295" type="subTitle"/>
          </p:nvPr>
        </p:nvSpPr>
        <p:spPr>
          <a:xfrm>
            <a:off x="3618750" y="1337542"/>
            <a:ext cx="19065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Despite being red, Mars is a cold place, not hot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535" name="Shape 6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6" name="Google Shape;6536;p5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37" name="Google Shape;6537;p57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538" name="Google Shape;6538;p57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7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0" name="Google Shape;6540;p57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541" name="Google Shape;6541;p57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7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7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4" name="Google Shape;6544;p57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545" name="Google Shape;6545;p57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7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7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7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7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0" name="Google Shape;6550;p57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551" name="Google Shape;6551;p57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7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7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7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55" name="Google Shape;6555;p57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6" name="Google Shape;6556;p57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557" name="Google Shape;6557;p57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7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7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0" name="Google Shape;6560;p57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561" name="Google Shape;6561;p57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7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7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4" name="Google Shape;6564;p57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565" name="Google Shape;6565;p57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7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7" name="Google Shape;6567;p57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8" name="Google Shape;6568;p57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569" name="Google Shape;6569;p57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7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7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2" name="Google Shape;6572;p57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73" name="Google Shape;6573;p57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574" name="Google Shape;6574;p57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7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7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7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8" name="Google Shape;6578;p57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579" name="Google Shape;6579;p57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7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7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7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3" name="Google Shape;6583;p57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584" name="Google Shape;6584;p57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7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7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7" name="Google Shape;6587;p57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588" name="Google Shape;6588;p57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7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0" name="Google Shape;6590;p57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591" name="Google Shape;6591;p57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7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3" name="Google Shape;6593;p57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4" name="Google Shape;6594;p57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595" name="Google Shape;6595;p57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7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7" name="Google Shape;6597;p57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8" name="Google Shape;6598;p57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599" name="Google Shape;6599;p57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7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7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2" name="Google Shape;6602;p57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603" name="Google Shape;6603;p57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7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7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7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7" name="Google Shape;6607;p57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608" name="Google Shape;6608;p57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7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7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7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2" name="Google Shape;6612;p57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13" name="Google Shape;6613;p57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614" name="Google Shape;6614;p57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7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7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7" name="Google Shape;6617;p57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18" name="Google Shape;6618;p57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619" name="Google Shape;6619;p57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7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7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7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7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7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7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7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7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7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7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0" name="Google Shape;6630;p57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631" name="Google Shape;6631;p57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7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7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34" name="Google Shape;6634;p57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5" name="Google Shape;6635;p57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6" name="Google Shape;6636;p57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637" name="Google Shape;6637;p57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7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7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0" name="Google Shape;6640;p57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641" name="Google Shape;6641;p57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7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7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4" name="Google Shape;6644;p57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645" name="Google Shape;6645;p57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7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7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8" name="Google Shape;6648;p57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649" name="Google Shape;6649;p57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7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1" name="Google Shape;6651;p57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2" name="Google Shape;6652;p57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53" name="Google Shape;6653;p57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654" name="Google Shape;6654;p57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7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7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7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7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7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7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7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7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7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7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5" name="Google Shape;6665;p57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666" name="Google Shape;6666;p57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7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7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9" name="Google Shape;6669;p57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670" name="Google Shape;6670;p57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7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7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7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74" name="Google Shape;6674;p57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75" name="Google Shape;6675;p57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676" name="Google Shape;6676;p57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7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8" name="Google Shape;6678;p57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679" name="Google Shape;6679;p57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7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7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7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7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4" name="Google Shape;6684;p57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685" name="Google Shape;6685;p57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7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7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7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9" name="Google Shape;6689;p57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0" name="Google Shape;6690;p57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1" name="Google Shape;6691;p57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92" name="Google Shape;6692;p57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693" name="Google Shape;6693;p57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7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5" name="Google Shape;6695;p57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696" name="Google Shape;6696;p57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7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7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7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0" name="Google Shape;6700;p57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701" name="Google Shape;6701;p57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7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7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4" name="Google Shape;6704;p57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705" name="Google Shape;6705;p57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7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7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8" name="Google Shape;6708;p57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709" name="Google Shape;6709;p57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7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7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7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7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7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7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6" name="Google Shape;6716;p57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717" name="Google Shape;6717;p57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7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7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7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7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7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7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24" name="Google Shape;6724;p57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25" name="Google Shape;6725;p57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726" name="Google Shape;6726;p57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7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7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7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7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1" name="Google Shape;6731;p57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732" name="Google Shape;6732;p57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7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7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7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7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7" name="Google Shape;6737;p57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738" name="Google Shape;6738;p57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7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7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1" name="Google Shape;6741;p57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742" name="Google Shape;6742;p57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7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7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7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46" name="Google Shape;6746;p57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7" name="Google Shape;6747;p57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8" name="Google Shape;6748;p57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749" name="Google Shape;6749;p57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7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7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7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7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4" name="Google Shape;6754;p57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755" name="Google Shape;6755;p57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7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7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7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7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7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7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2" name="Google Shape;6762;p57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763" name="Google Shape;6763;p57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7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7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6" name="Google Shape;6766;p57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767" name="Google Shape;6767;p57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7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7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7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7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7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7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7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5" name="Google Shape;6775;p57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776" name="Google Shape;6776;p57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7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7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7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7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7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7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3" name="Google Shape;6783;p57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784" name="Google Shape;6784;p57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7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6" name="Google Shape;6786;p57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787" name="Google Shape;6787;p57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7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7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7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7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7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7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7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7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7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7" name="Google Shape;6797;p57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798" name="Google Shape;6798;p57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7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7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7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2" name="Google Shape;6802;p57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803" name="Google Shape;6803;p57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7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7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7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7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7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7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0" name="Google Shape;6810;p57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811" name="Google Shape;6811;p57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7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7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4" name="Google Shape;6814;p57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815" name="Google Shape;6815;p57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7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7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7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7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7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1" name="Google Shape;6821;p57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822" name="Google Shape;6822;p57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7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7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7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6" name="Google Shape;6826;p57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827" name="Google Shape;6827;p57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7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9" name="Google Shape;6829;p57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830" name="Google Shape;6830;p57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7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2" name="Google Shape;6832;p57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833" name="Google Shape;6833;p57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7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7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7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7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7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7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0" name="Google Shape;6840;p57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841" name="Google Shape;6841;p57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7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7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7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7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6" name="Google Shape;6846;p57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847" name="Google Shape;6847;p57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7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7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7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1" name="Google Shape;6851;p57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852" name="Google Shape;6852;p57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7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7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7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6" name="Google Shape;6856;p57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857" name="Google Shape;6857;p57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7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7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7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1" name="Google Shape;6861;p57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862" name="Google Shape;6862;p57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7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4" name="Google Shape;6864;p57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865" name="Google Shape;6865;p57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7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7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7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7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0" name="Google Shape;6870;p57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871" name="Google Shape;6871;p57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7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7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7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7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7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8" name="Google Shape;6878;p57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879" name="Google Shape;6879;p57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7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7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82" name="Google Shape;6882;p57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83" name="Google Shape;6883;p57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884" name="Google Shape;6884;p57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7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7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7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9" name="Google Shape;6889;p57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890" name="Google Shape;6890;p57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7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7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7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5" name="Google Shape;6895;p57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896" name="Google Shape;6896;p57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7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7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7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7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7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7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7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5" name="Google Shape;6905;p57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906" name="Google Shape;6906;p57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7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7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4" name="Google Shape;6914;p57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915" name="Google Shape;6915;p57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9" name="Google Shape;6919;p57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920" name="Google Shape;6920;p57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2" name="Google Shape;6922;p57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923" name="Google Shape;6923;p57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9" name="Google Shape;6929;p57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930" name="Google Shape;6930;p57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4" name="Google Shape;6934;p57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935" name="Google Shape;6935;p57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8" name="Google Shape;6938;p57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939" name="Google Shape;6939;p57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6" name="Google Shape;6946;p57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947" name="Google Shape;6947;p57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9" name="Google Shape;6949;p57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950" name="Google Shape;6950;p57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2" name="Google Shape;6952;p57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953" name="Google Shape;6953;p57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5" name="Google Shape;6955;p57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956" name="Google Shape;6956;p57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7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7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7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7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7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7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3" name="Google Shape;6963;p57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6964" name="Google Shape;6964;p57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7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6" name="Google Shape;6966;p57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6967" name="Google Shape;6967;p57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7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69" name="Google Shape;6969;p57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70" name="Google Shape;6970;p57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6971" name="Google Shape;6971;p57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7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977" name="Shape 6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8" name="Google Shape;6978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979" name="Google Shape;6979;p58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80" name="Google Shape;6980;p58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6981" name="Google Shape;6981;p58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8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3" name="Google Shape;6983;p58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6984" name="Google Shape;6984;p58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8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8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7" name="Google Shape;6987;p58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6988" name="Google Shape;6988;p58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8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8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8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8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3" name="Google Shape;6993;p58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6994" name="Google Shape;6994;p58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8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8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8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8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9" name="Google Shape;6999;p58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000" name="Google Shape;7000;p58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8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8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8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8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8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8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8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8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8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8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8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2" name="Google Shape;7012;p58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013" name="Google Shape;7013;p58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8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5" name="Google Shape;7015;p58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016" name="Google Shape;7016;p58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8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8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8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20" name="Google Shape;7020;p58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1" name="Google Shape;7021;p58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022" name="Google Shape;7022;p58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8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8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8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8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8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28" name="Google Shape;7028;p58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9" name="Google Shape;7029;p58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0" name="Google Shape;7030;p58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031" name="Google Shape;7031;p58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8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8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8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8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6" name="Google Shape;7036;p58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037" name="Google Shape;7037;p58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8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8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8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8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8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8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8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5" name="Google Shape;7045;p58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046" name="Google Shape;7046;p58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8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8" name="Google Shape;7048;p58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049" name="Google Shape;7049;p58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8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8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2" name="Google Shape;7052;p58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053" name="Google Shape;7053;p58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8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5" name="Google Shape;7055;p58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056" name="Google Shape;7056;p58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8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8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8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8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8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8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3" name="Google Shape;7063;p58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064" name="Google Shape;7064;p58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8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6" name="Google Shape;7066;p58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067" name="Google Shape;7067;p58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8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8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0" name="Google Shape;7070;p58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071" name="Google Shape;7071;p58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8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3" name="Google Shape;7073;p58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074" name="Google Shape;7074;p58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8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8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7" name="Google Shape;7077;p58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8" name="Google Shape;7078;p58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9" name="Google Shape;7079;p58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080" name="Google Shape;7080;p58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8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8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8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8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8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86" name="Google Shape;7086;p58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87" name="Google Shape;7087;p58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088" name="Google Shape;7088;p58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8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8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1" name="Google Shape;7091;p58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092" name="Google Shape;7092;p58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8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4" name="Google Shape;7094;p58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5" name="Google Shape;7095;p58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096" name="Google Shape;7096;p58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8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8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9" name="Google Shape;7099;p58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100" name="Google Shape;7100;p58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8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2" name="Google Shape;7102;p58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3" name="Google Shape;7103;p58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4" name="Google Shape;7104;p58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5" name="Google Shape;7105;p58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106" name="Google Shape;7106;p58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8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8" name="Google Shape;7108;p58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9" name="Google Shape;7109;p58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110" name="Google Shape;7110;p58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8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12" name="Google Shape;7112;p58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3" name="Google Shape;7113;p58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4" name="Google Shape;7114;p58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15" name="Google Shape;7115;p58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116" name="Google Shape;7116;p58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8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8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9" name="Google Shape;7119;p58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120" name="Google Shape;7120;p58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8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2" name="Google Shape;7122;p58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123" name="Google Shape;7123;p58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8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5" name="Google Shape;7125;p58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6" name="Google Shape;7126;p58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127" name="Google Shape;7127;p58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8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8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8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8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8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8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8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8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6" name="Google Shape;7136;p58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7" name="Google Shape;7137;p58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138" name="Google Shape;7138;p58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8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8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8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2" name="Google Shape;7142;p58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143" name="Google Shape;7143;p58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8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5" name="Google Shape;7145;p58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146" name="Google Shape;7146;p58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8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8" name="Google Shape;7148;p58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9" name="Google Shape;7149;p58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150" name="Google Shape;7150;p58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8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8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3" name="Google Shape;7153;p58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154" name="Google Shape;7154;p58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8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8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8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8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8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0" name="Google Shape;7160;p58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161" name="Google Shape;7161;p58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8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3" name="Google Shape;7163;p58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164" name="Google Shape;7164;p58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8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6" name="Google Shape;7166;p58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167" name="Google Shape;7167;p58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8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8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8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8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2" name="Google Shape;7172;p58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173" name="Google Shape;7173;p58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8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8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8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7" name="Google Shape;7177;p58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8" name="Google Shape;7178;p58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179" name="Google Shape;7179;p58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8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8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8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3" name="Google Shape;7183;p58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184" name="Google Shape;7184;p58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8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8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7" name="Google Shape;7187;p58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188" name="Google Shape;7188;p58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8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8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1" name="Google Shape;7191;p58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192" name="Google Shape;7192;p58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8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8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8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8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8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8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8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8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1" name="Google Shape;7201;p58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2" name="Google Shape;7202;p58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203" name="Google Shape;7203;p58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8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8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6" name="Google Shape;7206;p58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207" name="Google Shape;7207;p58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8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9" name="Google Shape;7209;p58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210" name="Google Shape;7210;p58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8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2" name="Google Shape;7212;p58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3" name="Google Shape;7213;p58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214" name="Google Shape;7214;p58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8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6" name="Google Shape;7216;p58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217" name="Google Shape;7217;p58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8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9" name="Google Shape;7219;p58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220" name="Google Shape;7220;p58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8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2" name="Google Shape;7222;p58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223" name="Google Shape;7223;p58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8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5" name="Google Shape;7225;p58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226" name="Google Shape;7226;p58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8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8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8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0" name="Google Shape;7230;p58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231" name="Google Shape;7231;p58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8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3" name="Google Shape;7233;p58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234" name="Google Shape;7234;p58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8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6" name="Google Shape;7236;p58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237" name="Google Shape;7237;p58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8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8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8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8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2" name="Google Shape;7242;p58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243" name="Google Shape;7243;p58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8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8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8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8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8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8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8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1" name="Google Shape;7251;p58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252" name="Google Shape;7252;p58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8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8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5" name="Google Shape;7255;p58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256" name="Google Shape;7256;p58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8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8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8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0" name="Google Shape;7260;p58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261" name="Google Shape;7261;p58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8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63" name="Google Shape;7263;p58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4" name="Google Shape;7264;p58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265" name="Google Shape;7265;p58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8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8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8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9" name="Google Shape;7269;p58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270" name="Google Shape;7270;p58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8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8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8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4" name="Google Shape;7274;p58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275" name="Google Shape;7275;p58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8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8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8" name="Google Shape;7278;p58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279" name="Google Shape;7279;p58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8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1" name="Google Shape;7281;p58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282" name="Google Shape;7282;p58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8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8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5" name="Google Shape;7285;p58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286" name="Google Shape;7286;p58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8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8" name="Google Shape;7288;p58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289" name="Google Shape;7289;p58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8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1" name="Google Shape;7291;p58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292" name="Google Shape;7292;p58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8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8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8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6" name="Google Shape;7296;p58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97" name="Google Shape;7297;p58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298" name="Google Shape;7298;p58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8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8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01" name="Google Shape;7301;p58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02" name="Google Shape;7302;p58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303" name="Google Shape;7303;p58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8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8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06" name="Google Shape;7306;p58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07" name="Google Shape;7307;p58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308" name="Google Shape;7308;p58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8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8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1" name="Google Shape;7311;p58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312" name="Google Shape;7312;p58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8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8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5" name="Google Shape;7315;p58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316" name="Google Shape;7316;p58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8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8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8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8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1" name="Google Shape;7321;p58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22" name="Google Shape;7322;p58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323" name="Google Shape;7323;p58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8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8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6" name="Google Shape;7326;p58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27" name="Google Shape;7327;p58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328" name="Google Shape;7328;p58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8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8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8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8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8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8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8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8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8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8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9" name="Google Shape;7339;p58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343" name="Shape 7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4" name="Google Shape;7344;p5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45" name="Google Shape;7345;p59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6" name="Google Shape;7346;p59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347" name="Google Shape;7347;p59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9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9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0" name="Google Shape;7350;p59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351" name="Google Shape;7351;p59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9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9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9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9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9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9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9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9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9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9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9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3" name="Google Shape;7363;p59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4" name="Google Shape;7364;p59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5" name="Google Shape;7365;p59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66" name="Google Shape;7366;p59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367" name="Google Shape;7367;p59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9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9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9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1" name="Google Shape;7371;p59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2" name="Google Shape;7372;p59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373" name="Google Shape;7373;p59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9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9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9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9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8" name="Google Shape;7378;p59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9" name="Google Shape;7379;p59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0" name="Google Shape;7380;p59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81" name="Google Shape;7381;p59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382" name="Google Shape;7382;p59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9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4" name="Google Shape;7384;p59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385" name="Google Shape;7385;p59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9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9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9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9" name="Google Shape;7389;p59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0" name="Google Shape;7390;p59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1" name="Google Shape;7391;p59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392" name="Google Shape;7392;p59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9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9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5" name="Google Shape;7395;p59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6" name="Google Shape;7396;p59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397" name="Google Shape;7397;p59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9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9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00" name="Google Shape;7400;p59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1" name="Google Shape;7401;p59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02" name="Google Shape;7402;p59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403" name="Google Shape;7403;p59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9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5" name="Google Shape;7405;p59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406" name="Google Shape;7406;p59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9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8" name="Google Shape;7408;p59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409" name="Google Shape;7409;p59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9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1" name="Google Shape;7411;p59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412" name="Google Shape;7412;p59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9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9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9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9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9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9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9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9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1" name="Google Shape;7421;p59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422" name="Google Shape;7422;p59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9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9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5" name="Google Shape;7425;p59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426" name="Google Shape;7426;p59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9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9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9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9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9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9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9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4" name="Google Shape;7434;p59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435" name="Google Shape;7435;p59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9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9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9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9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9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9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2" name="Google Shape;7442;p59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443" name="Google Shape;7443;p59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9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5" name="Google Shape;7445;p59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6" name="Google Shape;7446;p59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447" name="Google Shape;7447;p59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9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9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9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9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9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9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4" name="Google Shape;7454;p59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455" name="Google Shape;7455;p59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9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9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8" name="Google Shape;7458;p59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459" name="Google Shape;7459;p59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9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9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2" name="Google Shape;7462;p59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3" name="Google Shape;7463;p59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464" name="Google Shape;7464;p59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9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9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7" name="Google Shape;7467;p59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468" name="Google Shape;7468;p59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9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9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71" name="Google Shape;7471;p59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2" name="Google Shape;7472;p59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73" name="Google Shape;7473;p59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474" name="Google Shape;7474;p59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9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9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9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9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9" name="Google Shape;7479;p59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480" name="Google Shape;7480;p59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9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9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9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9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9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6" name="Google Shape;7486;p59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487" name="Google Shape;7487;p59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9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9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0" name="Google Shape;7490;p59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491" name="Google Shape;7491;p59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9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3" name="Google Shape;7493;p59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494" name="Google Shape;7494;p59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9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9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7" name="Google Shape;7497;p59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498" name="Google Shape;7498;p59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9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9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9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9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3" name="Google Shape;7503;p59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4" name="Google Shape;7504;p59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5" name="Google Shape;7505;p59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6" name="Google Shape;7506;p59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07" name="Google Shape;7507;p59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508" name="Google Shape;7508;p59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9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9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9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2" name="Google Shape;7512;p59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513" name="Google Shape;7513;p59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9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9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9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9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9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9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9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9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9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9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9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5" name="Google Shape;7525;p59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526" name="Google Shape;7526;p59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9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9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9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9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9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9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9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9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5" name="Google Shape;7535;p59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536" name="Google Shape;7536;p59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9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9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9" name="Google Shape;7539;p59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540" name="Google Shape;7540;p59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9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9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9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9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9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6" name="Google Shape;7546;p59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547" name="Google Shape;7547;p59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9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9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9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9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2" name="Google Shape;7552;p59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553" name="Google Shape;7553;p59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9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9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9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9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9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9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0" name="Google Shape;7560;p59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561" name="Google Shape;7561;p59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9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9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9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9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9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7" name="Google Shape;7567;p59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568" name="Google Shape;7568;p59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9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9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9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9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9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9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9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9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7" name="Google Shape;7577;p59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578" name="Google Shape;7578;p59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9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9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1" name="Google Shape;7581;p59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582" name="Google Shape;7582;p59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9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9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9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6" name="Google Shape;7586;p59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587" name="Google Shape;7587;p59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9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9" name="Google Shape;7589;p59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590" name="Google Shape;7590;p59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9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9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9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4" name="Google Shape;7594;p59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595" name="Google Shape;7595;p59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9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9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9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9" name="Google Shape;7599;p59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600" name="Google Shape;7600;p59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9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9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9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9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9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9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9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9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9" name="Google Shape;7609;p59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610" name="Google Shape;7610;p59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9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2" name="Google Shape;7612;p59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613" name="Google Shape;7613;p59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9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9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9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9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9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9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0" name="Google Shape;7620;p59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621" name="Google Shape;7621;p59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9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9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9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9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9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9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9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9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9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9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9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9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9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9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9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9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8" name="Google Shape;7638;p59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639" name="Google Shape;7639;p59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9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9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9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9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9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5" name="Google Shape;7645;p59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646" name="Google Shape;7646;p59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59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8" name="Google Shape;7648;p59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649" name="Google Shape;7649;p59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59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59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9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9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9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59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6" name="Google Shape;7656;p59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657" name="Google Shape;7657;p59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9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59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59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9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9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3" name="Google Shape;7663;p59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664" name="Google Shape;7664;p59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59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59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59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9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9" name="Google Shape;7669;p59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670" name="Google Shape;7670;p59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59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59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59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59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59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59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7" name="Google Shape;7677;p59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678" name="Google Shape;7678;p59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9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59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59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2" name="Google Shape;7682;p59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683" name="Google Shape;7683;p59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59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59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6" name="Google Shape;7686;p59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687" name="Google Shape;7687;p59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59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59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0" name="Google Shape;7690;p59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691" name="Google Shape;7691;p59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9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9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59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59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9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59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59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9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0" name="Google Shape;7700;p59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01" name="Google Shape;7701;p59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702" name="Google Shape;7702;p59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9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59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59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59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59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9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9" name="Google Shape;7709;p59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710" name="Google Shape;7710;p59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59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59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59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59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59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6" name="Google Shape;7716;p59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717" name="Google Shape;7717;p59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59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59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9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59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59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59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9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5" name="Google Shape;7725;p59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726" name="Google Shape;7726;p59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59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59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59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59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1" name="Google Shape;7731;p59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732" name="Google Shape;7732;p59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59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9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59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59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59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8" name="Google Shape;7738;p59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739" name="Google Shape;7739;p59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9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59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2" name="Google Shape;7742;p59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743" name="Google Shape;7743;p59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59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59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59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59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59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59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0" name="Google Shape;7750;p59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751" name="Google Shape;7751;p59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59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59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59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59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59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59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8" name="Google Shape;7758;p59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759" name="Google Shape;7759;p59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9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59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59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9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59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59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6" name="Google Shape;7766;p59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767" name="Google Shape;7767;p59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59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59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59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59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2" name="Google Shape;7772;p59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773" name="Google Shape;7773;p59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9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9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6" name="Google Shape;7776;p59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777" name="Google Shape;7777;p59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59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59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9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9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2" name="Google Shape;7782;p59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783" name="Google Shape;7783;p59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59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59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9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9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59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9" name="Google Shape;7789;p59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790" name="Google Shape;7790;p59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59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59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9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59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59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59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7" name="Google Shape;7797;p59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798" name="Google Shape;7798;p59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59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59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59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2" name="Google Shape;7802;p59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803" name="Google Shape;7803;p59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59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59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59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59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59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59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0" name="Google Shape;7810;p59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811" name="Google Shape;7811;p59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59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59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59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15" name="Google Shape;7815;p59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16" name="Google Shape;7816;p59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817" name="Google Shape;7817;p59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9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59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59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21" name="Google Shape;7821;p59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22" name="Google Shape;7822;p59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823" name="Google Shape;7823;p59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59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9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26" name="Google Shape;7826;p59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27" name="Google Shape;7827;p59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8" name="Google Shape;7828;p59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</p:grpSp>
      <p:grpSp>
        <p:nvGrpSpPr>
          <p:cNvPr id="7829" name="Google Shape;7829;p59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830" name="Google Shape;7830;p59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59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59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59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9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9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9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7" name="Google Shape;7837;p59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838" name="Google Shape;7838;p59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59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9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9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59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43" name="Google Shape;7843;p59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847" name="Shape 7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8" name="Google Shape;7848;p6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849" name="Google Shape;7849;p60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850" name="Google Shape;7850;p60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60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60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60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60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55" name="Google Shape;7855;p60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6" name="Google Shape;7856;p60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57" name="Google Shape;7857;p60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858" name="Google Shape;7858;p60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60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60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1" name="Google Shape;7861;p60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862" name="Google Shape;7862;p60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60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4" name="Google Shape;7864;p60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865" name="Google Shape;7865;p60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60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60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60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9" name="Google Shape;7869;p60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0" name="Google Shape;7870;p60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871" name="Google Shape;7871;p60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60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73" name="Google Shape;7873;p60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4" name="Google Shape;7874;p60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875" name="Google Shape;7875;p60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60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7" name="Google Shape;7877;p60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878" name="Google Shape;7878;p60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60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60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60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60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60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60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60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6" name="Google Shape;7886;p60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887" name="Google Shape;7887;p60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60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9" name="Google Shape;7889;p60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890" name="Google Shape;7890;p60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60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60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93" name="Google Shape;7893;p60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4" name="Google Shape;7894;p60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95" name="Google Shape;7895;p60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896" name="Google Shape;7896;p60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60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8" name="Google Shape;7898;p60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899" name="Google Shape;7899;p60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60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60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60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60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60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5" name="Google Shape;7905;p60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06" name="Google Shape;7906;p60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907" name="Google Shape;7907;p60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60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60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60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1" name="Google Shape;7911;p60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912" name="Google Shape;7912;p60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60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60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5" name="Google Shape;7915;p60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6" name="Google Shape;7916;p60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917" name="Google Shape;7917;p60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60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60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60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60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60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60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60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25" name="Google Shape;7925;p60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26" name="Google Shape;7926;p60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927" name="Google Shape;7927;p60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60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60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60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1" name="Google Shape;7931;p60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2" name="Google Shape;7932;p60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33" name="Google Shape;7933;p60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934" name="Google Shape;7934;p60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60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6" name="Google Shape;7936;p60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937" name="Google Shape;7937;p60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60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60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0" name="Google Shape;7940;p60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1" name="Google Shape;7941;p60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942" name="Google Shape;7942;p60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60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60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5" name="Google Shape;7945;p60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946" name="Google Shape;7946;p60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60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60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60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60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60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2" name="Google Shape;7952;p60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953" name="Google Shape;7953;p60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60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60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60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7" name="Google Shape;7957;p60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958" name="Google Shape;7958;p60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60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0" name="Google Shape;7960;p60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1" name="Google Shape;7961;p60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962" name="Google Shape;7962;p60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60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60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60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60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60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8" name="Google Shape;7968;p60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7969" name="Google Shape;7969;p60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60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1" name="Google Shape;7971;p60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7972" name="Google Shape;7972;p60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60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4" name="Google Shape;7974;p60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5" name="Google Shape;7975;p60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6" name="Google Shape;7976;p60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7977" name="Google Shape;7977;p60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60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9" name="Google Shape;7979;p60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7980" name="Google Shape;7980;p60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60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60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60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60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60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6" name="Google Shape;7986;p60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7" name="Google Shape;7987;p60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7988" name="Google Shape;7988;p60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60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60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1" name="Google Shape;7991;p60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7992" name="Google Shape;7992;p60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60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60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60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60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60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60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9" name="Google Shape;7999;p60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000" name="Google Shape;8000;p60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60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60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60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60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60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6" name="Google Shape;8006;p60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007" name="Google Shape;8007;p60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60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60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60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60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60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3" name="Google Shape;8013;p60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014" name="Google Shape;8014;p60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60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60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7" name="Google Shape;8017;p60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018" name="Google Shape;8018;p60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60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60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60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60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3" name="Google Shape;8023;p60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024" name="Google Shape;8024;p60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60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60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60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60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60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0" name="Google Shape;8030;p60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031" name="Google Shape;8031;p60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60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60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60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60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6" name="Google Shape;8036;p60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037" name="Google Shape;8037;p60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60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60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60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60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60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60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60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60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60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7" name="Google Shape;8047;p60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048" name="Google Shape;8048;p60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60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60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60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60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60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60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60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60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60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60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9" name="Google Shape;8059;p60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060" name="Google Shape;8060;p60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60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60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60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60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5" name="Google Shape;8065;p60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66" name="Google Shape;8066;p60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067" name="Google Shape;8067;p60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60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60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60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60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60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60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60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60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60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60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8" name="Google Shape;8078;p60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079" name="Google Shape;8079;p60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60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60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60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60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60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60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60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7" name="Google Shape;8087;p60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088" name="Google Shape;8088;p60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60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60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1" name="Google Shape;8091;p60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092" name="Google Shape;8092;p60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60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60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5" name="Google Shape;8095;p60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096" name="Google Shape;8096;p60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60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60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60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60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60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2" name="Google Shape;8102;p60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103" name="Google Shape;8103;p60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60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60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60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60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60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9" name="Google Shape;8109;p60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110" name="Google Shape;8110;p60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60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60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60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4" name="Google Shape;8114;p60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115" name="Google Shape;8115;p60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60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60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8" name="Google Shape;8118;p60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119" name="Google Shape;8119;p60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60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60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60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3" name="Google Shape;8123;p60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124" name="Google Shape;8124;p60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60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60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60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60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60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60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1" name="Google Shape;8131;p60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132" name="Google Shape;8132;p60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60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60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60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60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60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8" name="Google Shape;8138;p60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139" name="Google Shape;8139;p60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60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60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60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60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4" name="Google Shape;8144;p60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145" name="Google Shape;8145;p60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60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60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60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60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60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60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60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60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4" name="Google Shape;8154;p60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155" name="Google Shape;8155;p60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60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60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60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60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60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60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60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60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4" name="Google Shape;8164;p60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165" name="Google Shape;8165;p60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60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60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60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60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60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60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2" name="Google Shape;8172;p60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173" name="Google Shape;8173;p60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60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60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60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60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60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9" name="Google Shape;8179;p60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180" name="Google Shape;8180;p60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60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60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60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60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60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60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60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60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9" name="Google Shape;8189;p60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190" name="Google Shape;8190;p60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60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60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60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60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60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6" name="Google Shape;8196;p60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197" name="Google Shape;8197;p6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6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6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6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1" name="Google Shape;8201;p60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202" name="Google Shape;8202;p60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60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60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60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60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60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60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60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60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60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12" name="Google Shape;8212;p60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13" name="Google Shape;8213;p60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214" name="Google Shape;8214;p60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60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60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60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60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60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0" name="Google Shape;8220;p60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221" name="Google Shape;8221;p60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60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3" name="Google Shape;8223;p60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224" name="Google Shape;8224;p60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60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6" name="Google Shape;8226;p60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227" name="Google Shape;8227;p60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60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60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60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60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60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3" name="Google Shape;8233;p60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234" name="Google Shape;8234;p60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60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60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7" name="Google Shape;8237;p60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238" name="Google Shape;8238;p60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60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243" name="Shape 8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4" name="Google Shape;8244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45" name="Google Shape;8245;p61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6" name="Google Shape;8246;p61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247" name="Google Shape;8247;p61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61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49" name="Google Shape;8249;p61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0" name="Google Shape;8250;p61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251" name="Google Shape;8251;p61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61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3" name="Google Shape;8253;p61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4" name="Google Shape;8254;p61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255" name="Google Shape;8255;p61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61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7" name="Google Shape;8257;p61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258" name="Google Shape;8258;p61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61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61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1" name="Google Shape;8261;p61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262" name="Google Shape;8262;p61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61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61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61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61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7" name="Google Shape;8267;p61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268" name="Google Shape;8268;p61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61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61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61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61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61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61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61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76" name="Google Shape;8276;p61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7" name="Google Shape;8277;p61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8" name="Google Shape;8278;p61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9" name="Google Shape;8279;p61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280" name="Google Shape;8280;p61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61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61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61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4" name="Google Shape;8284;p61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285" name="Google Shape;8285;p61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61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7" name="Google Shape;8287;p61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288" name="Google Shape;8288;p61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61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0" name="Google Shape;8290;p61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291" name="Google Shape;8291;p61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61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61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61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61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6" name="Google Shape;8296;p61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297" name="Google Shape;8297;p61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61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61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0" name="Google Shape;8300;p61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301" name="Google Shape;8301;p61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61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61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61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61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61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61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8" name="Google Shape;8308;p61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309" name="Google Shape;8309;p61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61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61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2" name="Google Shape;8312;p61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313" name="Google Shape;8313;p61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61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61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61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61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61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61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61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1" name="Google Shape;8321;p61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322" name="Google Shape;8322;p61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61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61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61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61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61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61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61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61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1" name="Google Shape;8331;p61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332" name="Google Shape;8332;p61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61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4" name="Google Shape;8334;p61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335" name="Google Shape;8335;p61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61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61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8" name="Google Shape;8338;p61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339" name="Google Shape;8339;p61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61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61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42" name="Google Shape;8342;p61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43" name="Google Shape;8343;p61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344" name="Google Shape;8344;p61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61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61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61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61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61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61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1" name="Google Shape;8351;p61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52" name="Google Shape;8352;p61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353" name="Google Shape;8353;p61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61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5" name="Google Shape;8355;p61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356" name="Google Shape;8356;p61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61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8" name="Google Shape;8358;p61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359" name="Google Shape;8359;p61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61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61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61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3" name="Google Shape;8363;p61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364" name="Google Shape;8364;p61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61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6" name="Google Shape;8366;p61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367" name="Google Shape;8367;p61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61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9" name="Google Shape;8369;p61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370" name="Google Shape;8370;p61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61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2" name="Google Shape;8372;p61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373" name="Google Shape;8373;p61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61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5" name="Google Shape;8375;p61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6" name="Google Shape;8376;p61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7" name="Google Shape;8377;p61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378" name="Google Shape;8378;p61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61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0" name="Google Shape;8380;p61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381" name="Google Shape;8381;p61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61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61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4" name="Google Shape;8384;p61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385" name="Google Shape;8385;p61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61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61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8" name="Google Shape;8388;p61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9" name="Google Shape;8389;p61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0" name="Google Shape;8390;p61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391" name="Google Shape;8391;p61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61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61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61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61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61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61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8" name="Google Shape;8398;p61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399" name="Google Shape;8399;p61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61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61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61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3" name="Google Shape;8403;p61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404" name="Google Shape;8404;p61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61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61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61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8" name="Google Shape;8408;p61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409" name="Google Shape;8409;p61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61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61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61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3" name="Google Shape;8413;p61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14" name="Google Shape;8414;p61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415" name="Google Shape;8415;p61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61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61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61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61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61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1" name="Google Shape;8421;p61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422" name="Google Shape;8422;p61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61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61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5" name="Google Shape;8425;p61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426" name="Google Shape;8426;p61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61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8" name="Google Shape;8428;p61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429" name="Google Shape;8429;p61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61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61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61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61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4" name="Google Shape;8434;p61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435" name="Google Shape;8435;p61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61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61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61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61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61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61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61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61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61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61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61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47" name="Google Shape;8447;p61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48" name="Google Shape;8448;p61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449" name="Google Shape;8449;p61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61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61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2" name="Google Shape;8452;p61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453" name="Google Shape;8453;p61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61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61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61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61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61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9" name="Google Shape;8459;p61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460" name="Google Shape;8460;p61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61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61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61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4" name="Google Shape;8464;p61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465" name="Google Shape;8465;p61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61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61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61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9" name="Google Shape;8469;p61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470" name="Google Shape;8470;p61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61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2" name="Google Shape;8472;p61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473" name="Google Shape;8473;p61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61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61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61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7" name="Google Shape;8477;p61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478" name="Google Shape;8478;p61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61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61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1" name="Google Shape;8481;p61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482" name="Google Shape;8482;p61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61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61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5" name="Google Shape;8485;p61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486" name="Google Shape;8486;p61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61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61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61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0" name="Google Shape;8490;p61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491" name="Google Shape;8491;p61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61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61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4" name="Google Shape;8494;p61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495" name="Google Shape;8495;p61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61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61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8" name="Google Shape;8498;p61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499" name="Google Shape;8499;p61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61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1" name="Google Shape;8501;p61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502" name="Google Shape;8502;p61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61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61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61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61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7" name="Google Shape;8507;p61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508" name="Google Shape;8508;p61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61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0" name="Google Shape;8510;p61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511" name="Google Shape;8511;p61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61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61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61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5" name="Google Shape;8515;p61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516" name="Google Shape;8516;p61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61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61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61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61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61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61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61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61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5" name="Google Shape;8525;p61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526" name="Google Shape;8526;p61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61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8" name="Google Shape;8528;p61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529" name="Google Shape;8529;p61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61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61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2" name="Google Shape;8532;p61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533" name="Google Shape;8533;p61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61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61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61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7" name="Google Shape;8537;p61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538" name="Google Shape;8538;p61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61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0" name="Google Shape;8540;p61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541" name="Google Shape;8541;p61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61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61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4" name="Google Shape;8544;p61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545" name="Google Shape;8545;p61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61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61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61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9" name="Google Shape;8549;p61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550" name="Google Shape;8550;p61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61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2" name="Google Shape;8552;p61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553" name="Google Shape;8553;p61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61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61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61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7" name="Google Shape;8557;p61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558" name="Google Shape;8558;p61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61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0" name="Google Shape;8560;p61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561" name="Google Shape;8561;p61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61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61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61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61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61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61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8" name="Google Shape;8568;p61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569" name="Google Shape;8569;p61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61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61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61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61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4" name="Google Shape;8574;p61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575" name="Google Shape;8575;p61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61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7" name="Google Shape;8577;p61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578" name="Google Shape;8578;p61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61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61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61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61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61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61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61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61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7" name="Google Shape;8587;p61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588" name="Google Shape;8588;p61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61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61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1" name="Google Shape;8591;p61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592" name="Google Shape;8592;p61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61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61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</p:grpSp>
      <p:grpSp>
        <p:nvGrpSpPr>
          <p:cNvPr id="8595" name="Google Shape;8595;p61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596" name="Google Shape;8596;p61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61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61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61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61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1" name="Google Shape;8601;p61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602" name="Google Shape;8602;p61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61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61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5" name="Google Shape;8605;p61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606" name="Google Shape;8606;p61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61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61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61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0" name="Google Shape;8610;p61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611" name="Google Shape;8611;p61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61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3" name="Google Shape;8613;p61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614" name="Google Shape;8614;p61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61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61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61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61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61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61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1" name="Google Shape;8621;p61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622" name="Google Shape;8622;p61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61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61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5" name="Google Shape;8625;p61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626" name="Google Shape;8626;p61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61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61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61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61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61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61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3" name="Google Shape;8633;p61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634" name="Google Shape;8634;p61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61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61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61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61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9" name="Google Shape;8639;p61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640" name="Google Shape;8640;p61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61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2" name="Google Shape;8642;p61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643" name="Google Shape;8643;p61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61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5" name="Google Shape;8645;p61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646" name="Google Shape;8646;p61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61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61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9" name="Google Shape;8649;p61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650" name="Google Shape;8650;p61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61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61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61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61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5" name="Google Shape;8655;p61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656" name="Google Shape;8656;p61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61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61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9" name="Google Shape;8659;p61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660" name="Google Shape;8660;p61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61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61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61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4" name="Google Shape;8664;p61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665" name="Google Shape;8665;p61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61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61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61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61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61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1" name="Google Shape;8671;p61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672" name="Google Shape;8672;p61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61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4" name="Google Shape;8674;p61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675" name="Google Shape;8675;p61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61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680" name="Shape 8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1" name="Google Shape;8681;p62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682" name="Google Shape;8682;p62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683" name="Google Shape;8683;p62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62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62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62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7" name="Google Shape;8687;p62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688" name="Google Shape;8688;p62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62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62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91" name="Google Shape;8691;p62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92" name="Google Shape;8692;p62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693" name="Google Shape;8693;p62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62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5" name="Google Shape;8695;p62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696" name="Google Shape;8696;p62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62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98" name="Google Shape;8698;p62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99" name="Google Shape;8699;p62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700" name="Google Shape;8700;p62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62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62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03" name="Google Shape;8703;p62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4" name="Google Shape;8704;p62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5" name="Google Shape;8705;p62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6" name="Google Shape;8706;p62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07" name="Google Shape;8707;p62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708" name="Google Shape;8708;p62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62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62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62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2" name="Google Shape;8712;p62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713" name="Google Shape;8713;p62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62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5" name="Google Shape;8715;p62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716" name="Google Shape;8716;p62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62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62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9" name="Google Shape;8719;p62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720" name="Google Shape;8720;p62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62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22" name="Google Shape;8722;p62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23" name="Google Shape;8723;p62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724" name="Google Shape;8724;p62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62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62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62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62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29" name="Google Shape;8729;p62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0" name="Google Shape;8730;p62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1" name="Google Shape;8731;p62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732" name="Google Shape;8732;p62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62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62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62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6" name="Google Shape;8736;p62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737" name="Google Shape;8737;p62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62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9" name="Google Shape;8739;p62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0" name="Google Shape;8740;p62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741" name="Google Shape;8741;p62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62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62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62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5" name="Google Shape;8745;p62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6" name="Google Shape;8746;p62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7" name="Google Shape;8747;p62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8" name="Google Shape;8748;p62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749" name="Google Shape;8749;p62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62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1" name="Google Shape;8751;p62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752" name="Google Shape;8752;p62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62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62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5" name="Google Shape;8755;p62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56" name="Google Shape;8756;p62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757" name="Google Shape;8757;p62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62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62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62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62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2" name="Google Shape;8762;p62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763" name="Google Shape;8763;p62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62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62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62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7" name="Google Shape;8767;p62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768" name="Google Shape;8768;p62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62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0" name="Google Shape;8770;p62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71" name="Google Shape;8771;p62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772" name="Google Shape;8772;p62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62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62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5" name="Google Shape;8775;p62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776" name="Google Shape;8776;p62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62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8" name="Google Shape;8778;p62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79" name="Google Shape;8779;p62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780" name="Google Shape;8780;p62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62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62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62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62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62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62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62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8" name="Google Shape;8788;p62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9" name="Google Shape;8789;p62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790" name="Google Shape;8790;p62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62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2" name="Google Shape;8792;p62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793" name="Google Shape;8793;p62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62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62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62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7" name="Google Shape;8797;p62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798" name="Google Shape;8798;p62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62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62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62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2" name="Google Shape;8802;p62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803" name="Google Shape;8803;p62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62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5" name="Google Shape;8805;p62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806" name="Google Shape;8806;p62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62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62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62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0" name="Google Shape;8810;p62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811" name="Google Shape;8811;p62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62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62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62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5" name="Google Shape;8815;p62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816" name="Google Shape;8816;p62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62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62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62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62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62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62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62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62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62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62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62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62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62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62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62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2" name="Google Shape;8832;p62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833" name="Google Shape;8833;p62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62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62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6" name="Google Shape;8836;p62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7" name="Google Shape;8837;p62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838" name="Google Shape;8838;p62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62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62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62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62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3" name="Google Shape;8843;p62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844" name="Google Shape;8844;p62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62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46" name="Google Shape;8846;p62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47" name="Google Shape;8847;p62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848" name="Google Shape;8848;p62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62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62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1" name="Google Shape;8851;p62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852" name="Google Shape;8852;p62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62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62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62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62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7" name="Google Shape;8857;p62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858" name="Google Shape;8858;p62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62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62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62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62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62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62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5" name="Google Shape;8865;p62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866" name="Google Shape;8866;p62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62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62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9" name="Google Shape;8869;p62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870" name="Google Shape;8870;p62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62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62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3" name="Google Shape;8873;p62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874" name="Google Shape;8874;p62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62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62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62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8" name="Google Shape;8878;p62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879" name="Google Shape;8879;p62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62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62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62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62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4" name="Google Shape;8884;p62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885" name="Google Shape;8885;p62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62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7" name="Google Shape;8887;p62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888" name="Google Shape;8888;p62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62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62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62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62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62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62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5" name="Google Shape;8895;p62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896" name="Google Shape;8896;p62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62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62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62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62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62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62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3" name="Google Shape;8903;p62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904" name="Google Shape;8904;p62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62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62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62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62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9" name="Google Shape;8909;p62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910" name="Google Shape;8910;p62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62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62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62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62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62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6" name="Google Shape;8916;p62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917" name="Google Shape;8917;p62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62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62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62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1" name="Google Shape;8921;p62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922" name="Google Shape;8922;p62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62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62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62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62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62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62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62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0" name="Google Shape;8930;p62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931" name="Google Shape;8931;p62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62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62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62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62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6" name="Google Shape;8936;p62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937" name="Google Shape;8937;p62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62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62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62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1" name="Google Shape;8941;p62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942" name="Google Shape;8942;p62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62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62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62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62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7" name="Google Shape;8947;p62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948" name="Google Shape;8948;p62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62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62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62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62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62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62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62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62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62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62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62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0" name="Google Shape;8960;p62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961" name="Google Shape;8961;p62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62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62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62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62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62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7" name="Google Shape;8967;p62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8968" name="Google Shape;8968;p62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62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62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62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62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62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62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5" name="Google Shape;8975;p62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8976" name="Google Shape;8976;p62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62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62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79" name="Google Shape;8979;p62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80" name="Google Shape;8980;p62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8981" name="Google Shape;8981;p62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62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62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62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5" name="Google Shape;8985;p62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8986" name="Google Shape;8986;p62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62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62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62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62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91" name="Google Shape;8991;p62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92" name="Google Shape;8992;p62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8993" name="Google Shape;8993;p62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62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62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6" name="Google Shape;8996;p62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8997" name="Google Shape;8997;p62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62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62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62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62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62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3" name="Google Shape;9003;p62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004" name="Google Shape;9004;p62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62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62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62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62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62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62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62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012" name="Google Shape;9012;p62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62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62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5" name="Google Shape;9015;p62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016" name="Google Shape;9016;p62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62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62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62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62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62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2" name="Google Shape;9022;p62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023" name="Google Shape;9023;p62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62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62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6" name="Google Shape;9026;p62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027" name="Google Shape;9027;p62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62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62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0" name="Google Shape;9030;p62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031" name="Google Shape;9031;p62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62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62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4" name="Google Shape;9034;p62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035" name="Google Shape;9035;p62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62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62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62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62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62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62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62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3" name="Google Shape;9043;p62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044" name="Google Shape;9044;p62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62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62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62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62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62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62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62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2" name="Google Shape;9052;p62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053" name="Google Shape;9053;p62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62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62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6" name="Google Shape;9056;p62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057" name="Google Shape;9057;p62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62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62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62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62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62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62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62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5" name="Google Shape;9065;p62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066" name="Google Shape;9066;p62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62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62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62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62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62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62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62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4" name="Google Shape;9074;p62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075" name="Google Shape;9075;p62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62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62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62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9" name="Google Shape;9079;p62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080" name="Google Shape;9080;p62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62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62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62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62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62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62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7" name="Google Shape;9087;p62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088" name="Google Shape;9088;p62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62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62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62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62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62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4" name="Google Shape;9094;p62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095" name="Google Shape;9095;p62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62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62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62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62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0" name="Google Shape;9100;p62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101" name="Google Shape;9101;p62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62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62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4" name="Google Shape;9104;p62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105" name="Google Shape;9105;p62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62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62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62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62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62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62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2" name="Google Shape;9112;p62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113" name="Google Shape;9113;p62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62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62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6" name="Google Shape;9116;p62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117" name="Google Shape;9117;p62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62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62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62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62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2" name="Google Shape;9122;p62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123" name="Google Shape;9123;p62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62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62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62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7" name="Google Shape;9127;p62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128" name="Google Shape;9128;p62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62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62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62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62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3" name="Google Shape;9133;p62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134" name="Google Shape;9134;p62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62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62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62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62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62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62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1" name="Google Shape;9141;p62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142" name="Google Shape;9142;p62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62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62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62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62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62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151" name="Shape 9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52" name="Google Shape;9152;p6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>
            <p:ph type="ctrTitle"/>
          </p:nvPr>
        </p:nvSpPr>
        <p:spPr>
          <a:xfrm>
            <a:off x="1910250" y="965250"/>
            <a:ext cx="2776200" cy="174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SETS US APART? </a:t>
            </a:r>
            <a:endParaRPr/>
          </a:p>
        </p:txBody>
      </p:sp>
      <p:sp>
        <p:nvSpPr>
          <p:cNvPr id="209" name="Google Shape;209;p22"/>
          <p:cNvSpPr txBox="1"/>
          <p:nvPr>
            <p:ph idx="2" type="subTitle"/>
          </p:nvPr>
        </p:nvSpPr>
        <p:spPr>
          <a:xfrm flipH="1">
            <a:off x="4576500" y="3148050"/>
            <a:ext cx="44232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sp>
        <p:nvSpPr>
          <p:cNvPr id="210" name="Google Shape;210;p22"/>
          <p:cNvSpPr txBox="1"/>
          <p:nvPr>
            <p:ph idx="3" type="subTitle"/>
          </p:nvPr>
        </p:nvSpPr>
        <p:spPr>
          <a:xfrm flipH="1">
            <a:off x="4576500" y="3489450"/>
            <a:ext cx="44232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sp>
        <p:nvSpPr>
          <p:cNvPr id="211" name="Google Shape;211;p22"/>
          <p:cNvSpPr txBox="1"/>
          <p:nvPr>
            <p:ph idx="4" type="subTitle"/>
          </p:nvPr>
        </p:nvSpPr>
        <p:spPr>
          <a:xfrm flipH="1">
            <a:off x="4576500" y="3830850"/>
            <a:ext cx="44232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sp>
        <p:nvSpPr>
          <p:cNvPr id="212" name="Google Shape;212;p22"/>
          <p:cNvSpPr txBox="1"/>
          <p:nvPr>
            <p:ph idx="1" type="subTitle"/>
          </p:nvPr>
        </p:nvSpPr>
        <p:spPr>
          <a:xfrm flipH="1">
            <a:off x="4576500" y="2806650"/>
            <a:ext cx="44232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grpSp>
        <p:nvGrpSpPr>
          <p:cNvPr id="213" name="Google Shape;213;p22"/>
          <p:cNvGrpSpPr/>
          <p:nvPr/>
        </p:nvGrpSpPr>
        <p:grpSpPr>
          <a:xfrm>
            <a:off x="4386502" y="2882369"/>
            <a:ext cx="189994" cy="189965"/>
            <a:chOff x="5648375" y="1427025"/>
            <a:chExt cx="483200" cy="483125"/>
          </a:xfrm>
        </p:grpSpPr>
        <p:sp>
          <p:nvSpPr>
            <p:cNvPr id="214" name="Google Shape;214;p22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216" name="Google Shape;216;p22"/>
          <p:cNvGrpSpPr/>
          <p:nvPr/>
        </p:nvGrpSpPr>
        <p:grpSpPr>
          <a:xfrm>
            <a:off x="4385730" y="3564633"/>
            <a:ext cx="191549" cy="191045"/>
            <a:chOff x="-4570325" y="2405775"/>
            <a:chExt cx="294600" cy="293825"/>
          </a:xfrm>
        </p:grpSpPr>
        <p:sp>
          <p:nvSpPr>
            <p:cNvPr id="217" name="Google Shape;217;p22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" name="Google Shape;219;p22"/>
          <p:cNvGrpSpPr/>
          <p:nvPr/>
        </p:nvGrpSpPr>
        <p:grpSpPr>
          <a:xfrm>
            <a:off x="4386504" y="3240443"/>
            <a:ext cx="190005" cy="190882"/>
            <a:chOff x="-1333975" y="2365850"/>
            <a:chExt cx="292225" cy="293575"/>
          </a:xfrm>
        </p:grpSpPr>
        <p:sp>
          <p:nvSpPr>
            <p:cNvPr id="220" name="Google Shape;220;p22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" name="Google Shape;228;p22"/>
          <p:cNvSpPr/>
          <p:nvPr/>
        </p:nvSpPr>
        <p:spPr>
          <a:xfrm>
            <a:off x="4385734" y="3923256"/>
            <a:ext cx="191540" cy="188508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/>
          <p:nvPr>
            <p:ph type="ctrTitle"/>
          </p:nvPr>
        </p:nvSpPr>
        <p:spPr>
          <a:xfrm>
            <a:off x="1552731" y="2457900"/>
            <a:ext cx="2797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MISSION</a:t>
            </a:r>
            <a:endParaRPr sz="1800"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234" name="Google Shape;234;p23"/>
          <p:cNvSpPr txBox="1"/>
          <p:nvPr>
            <p:ph idx="1" type="subTitle"/>
          </p:nvPr>
        </p:nvSpPr>
        <p:spPr>
          <a:xfrm>
            <a:off x="1552731" y="30505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235" name="Google Shape;235;p23"/>
          <p:cNvSpPr txBox="1"/>
          <p:nvPr>
            <p:ph idx="2" type="subTitle"/>
          </p:nvPr>
        </p:nvSpPr>
        <p:spPr>
          <a:xfrm>
            <a:off x="4794050" y="30505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  <p:sp>
        <p:nvSpPr>
          <p:cNvPr id="236" name="Google Shape;236;p23"/>
          <p:cNvSpPr txBox="1"/>
          <p:nvPr>
            <p:ph idx="3" type="ctrTitle"/>
          </p:nvPr>
        </p:nvSpPr>
        <p:spPr>
          <a:xfrm>
            <a:off x="4794050" y="2457900"/>
            <a:ext cx="2797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VISION</a:t>
            </a:r>
            <a:endParaRPr sz="1800"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237" name="Google Shape;237;p23"/>
          <p:cNvSpPr txBox="1"/>
          <p:nvPr>
            <p:ph idx="4294967295" type="sldNum"/>
          </p:nvPr>
        </p:nvSpPr>
        <p:spPr>
          <a:xfrm>
            <a:off x="8307994" y="4522465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38" name="Google Shape;238;p23"/>
          <p:cNvSpPr txBox="1"/>
          <p:nvPr>
            <p:ph idx="4" type="ctrTitle"/>
          </p:nvPr>
        </p:nvSpPr>
        <p:spPr>
          <a:xfrm>
            <a:off x="1000125" y="134800"/>
            <a:ext cx="71439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GUIDING PRINCIPLES</a:t>
            </a:r>
            <a:endParaRPr/>
          </a:p>
        </p:txBody>
      </p:sp>
      <p:sp>
        <p:nvSpPr>
          <p:cNvPr id="239" name="Google Shape;239;p23"/>
          <p:cNvSpPr/>
          <p:nvPr/>
        </p:nvSpPr>
        <p:spPr>
          <a:xfrm>
            <a:off x="3938243" y="23113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0" name="Google Shape;240;p23"/>
          <p:cNvGrpSpPr/>
          <p:nvPr/>
        </p:nvGrpSpPr>
        <p:grpSpPr>
          <a:xfrm>
            <a:off x="4903288" y="2395279"/>
            <a:ext cx="395007" cy="207546"/>
            <a:chOff x="4876350" y="2387648"/>
            <a:chExt cx="409631" cy="215230"/>
          </a:xfrm>
        </p:grpSpPr>
        <p:sp>
          <p:nvSpPr>
            <p:cNvPr id="241" name="Google Shape;241;p23"/>
            <p:cNvSpPr/>
            <p:nvPr/>
          </p:nvSpPr>
          <p:spPr>
            <a:xfrm>
              <a:off x="4876350" y="2387648"/>
              <a:ext cx="409631" cy="21523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5016539" y="2435436"/>
              <a:ext cx="124220" cy="11961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"/>
          <p:cNvSpPr txBox="1"/>
          <p:nvPr>
            <p:ph idx="1" type="subTitle"/>
          </p:nvPr>
        </p:nvSpPr>
        <p:spPr>
          <a:xfrm flipH="1">
            <a:off x="2432500" y="1797300"/>
            <a:ext cx="4278900" cy="16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“This is a quote. Words full of wisdom that someone important said and can make the reader get inspired.”</a:t>
            </a:r>
            <a:endParaRPr/>
          </a:p>
        </p:txBody>
      </p:sp>
      <p:sp>
        <p:nvSpPr>
          <p:cNvPr id="248" name="Google Shape;248;p24"/>
          <p:cNvSpPr txBox="1"/>
          <p:nvPr>
            <p:ph type="ctrTitle"/>
          </p:nvPr>
        </p:nvSpPr>
        <p:spPr>
          <a:xfrm>
            <a:off x="2788350" y="3170250"/>
            <a:ext cx="35673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—SOMEONE FAMOUS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"/>
          <p:cNvSpPr txBox="1"/>
          <p:nvPr>
            <p:ph idx="2" type="ctrTitle"/>
          </p:nvPr>
        </p:nvSpPr>
        <p:spPr>
          <a:xfrm flipH="1">
            <a:off x="3829163" y="2540048"/>
            <a:ext cx="329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ANALYSIS</a:t>
            </a:r>
            <a:endParaRPr/>
          </a:p>
        </p:txBody>
      </p:sp>
      <p:pic>
        <p:nvPicPr>
          <p:cNvPr id="254" name="Google Shape;254;p25"/>
          <p:cNvPicPr preferRelativeResize="0"/>
          <p:nvPr/>
        </p:nvPicPr>
        <p:blipFill rotWithShape="1">
          <a:blip r:embed="rId3">
            <a:alphaModFix/>
          </a:blip>
          <a:srcRect b="4345" l="13539" r="0" t="1994"/>
          <a:stretch/>
        </p:blipFill>
        <p:spPr>
          <a:xfrm>
            <a:off x="0" y="-28340"/>
            <a:ext cx="3627801" cy="51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5"/>
          <p:cNvSpPr txBox="1"/>
          <p:nvPr>
            <p:ph idx="1" type="subTitle"/>
          </p:nvPr>
        </p:nvSpPr>
        <p:spPr>
          <a:xfrm flipH="1">
            <a:off x="5216975" y="2952184"/>
            <a:ext cx="19065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256" name="Google Shape;256;p25"/>
          <p:cNvSpPr txBox="1"/>
          <p:nvPr>
            <p:ph type="title"/>
          </p:nvPr>
        </p:nvSpPr>
        <p:spPr>
          <a:xfrm flipH="1">
            <a:off x="7477262" y="1858700"/>
            <a:ext cx="1444800" cy="16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6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AUDIENCE DEMOGRAPHICS</a:t>
            </a:r>
            <a:endParaRPr/>
          </a:p>
        </p:txBody>
      </p:sp>
      <p:sp>
        <p:nvSpPr>
          <p:cNvPr id="262" name="Google Shape;262;p26"/>
          <p:cNvSpPr txBox="1"/>
          <p:nvPr/>
        </p:nvSpPr>
        <p:spPr>
          <a:xfrm>
            <a:off x="1801863" y="2520942"/>
            <a:ext cx="8118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60%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263" name="Google Shape;263;p26"/>
          <p:cNvSpPr txBox="1"/>
          <p:nvPr/>
        </p:nvSpPr>
        <p:spPr>
          <a:xfrm>
            <a:off x="3050852" y="2520942"/>
            <a:ext cx="8484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40%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grpSp>
        <p:nvGrpSpPr>
          <p:cNvPr id="264" name="Google Shape;264;p26"/>
          <p:cNvGrpSpPr/>
          <p:nvPr/>
        </p:nvGrpSpPr>
        <p:grpSpPr>
          <a:xfrm>
            <a:off x="1768056" y="1704356"/>
            <a:ext cx="879440" cy="796318"/>
            <a:chOff x="1768056" y="1704356"/>
            <a:chExt cx="879440" cy="796318"/>
          </a:xfrm>
        </p:grpSpPr>
        <p:grpSp>
          <p:nvGrpSpPr>
            <p:cNvPr id="265" name="Google Shape;265;p26"/>
            <p:cNvGrpSpPr/>
            <p:nvPr/>
          </p:nvGrpSpPr>
          <p:grpSpPr>
            <a:xfrm>
              <a:off x="1768056" y="1704356"/>
              <a:ext cx="879440" cy="796318"/>
              <a:chOff x="2311838" y="2084050"/>
              <a:chExt cx="965039" cy="873635"/>
            </a:xfrm>
          </p:grpSpPr>
          <p:sp>
            <p:nvSpPr>
              <p:cNvPr id="266" name="Google Shape;266;p26"/>
              <p:cNvSpPr/>
              <p:nvPr/>
            </p:nvSpPr>
            <p:spPr>
              <a:xfrm>
                <a:off x="2397123" y="2108412"/>
                <a:ext cx="849859" cy="849273"/>
              </a:xfrm>
              <a:custGeom>
                <a:rect b="b" l="l" r="r" t="t"/>
                <a:pathLst>
                  <a:path extrusionOk="0" h="23182" w="23198">
                    <a:moveTo>
                      <a:pt x="11599" y="257"/>
                    </a:moveTo>
                    <a:cubicBezTo>
                      <a:pt x="17829" y="257"/>
                      <a:pt x="22940" y="5293"/>
                      <a:pt x="22940" y="11598"/>
                    </a:cubicBezTo>
                    <a:cubicBezTo>
                      <a:pt x="22940" y="17828"/>
                      <a:pt x="17829" y="22939"/>
                      <a:pt x="11599" y="22939"/>
                    </a:cubicBezTo>
                    <a:cubicBezTo>
                      <a:pt x="5354" y="22939"/>
                      <a:pt x="258" y="17828"/>
                      <a:pt x="258" y="11598"/>
                    </a:cubicBezTo>
                    <a:cubicBezTo>
                      <a:pt x="258" y="5293"/>
                      <a:pt x="5354" y="257"/>
                      <a:pt x="11599" y="257"/>
                    </a:cubicBezTo>
                    <a:close/>
                    <a:moveTo>
                      <a:pt x="11599" y="0"/>
                    </a:moveTo>
                    <a:cubicBezTo>
                      <a:pt x="5233" y="0"/>
                      <a:pt x="1" y="5172"/>
                      <a:pt x="1" y="11598"/>
                    </a:cubicBezTo>
                    <a:cubicBezTo>
                      <a:pt x="1" y="17965"/>
                      <a:pt x="5233" y="23181"/>
                      <a:pt x="11599" y="23181"/>
                    </a:cubicBezTo>
                    <a:cubicBezTo>
                      <a:pt x="17965" y="23181"/>
                      <a:pt x="23197" y="17965"/>
                      <a:pt x="23197" y="11598"/>
                    </a:cubicBezTo>
                    <a:cubicBezTo>
                      <a:pt x="23197" y="5172"/>
                      <a:pt x="17965" y="0"/>
                      <a:pt x="115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26"/>
              <p:cNvSpPr/>
              <p:nvPr/>
            </p:nvSpPr>
            <p:spPr>
              <a:xfrm>
                <a:off x="2311838" y="2084050"/>
                <a:ext cx="965039" cy="788312"/>
              </a:xfrm>
              <a:custGeom>
                <a:rect b="b" l="l" r="r" t="t"/>
                <a:pathLst>
                  <a:path extrusionOk="0" h="21518" w="26342">
                    <a:moveTo>
                      <a:pt x="13902" y="1"/>
                    </a:moveTo>
                    <a:cubicBezTo>
                      <a:pt x="11692" y="1"/>
                      <a:pt x="9453" y="601"/>
                      <a:pt x="7440" y="1860"/>
                    </a:cubicBezTo>
                    <a:cubicBezTo>
                      <a:pt x="1769" y="5459"/>
                      <a:pt x="0" y="12959"/>
                      <a:pt x="3599" y="18690"/>
                    </a:cubicBezTo>
                    <a:cubicBezTo>
                      <a:pt x="4219" y="19764"/>
                      <a:pt x="5111" y="20762"/>
                      <a:pt x="6049" y="21518"/>
                    </a:cubicBezTo>
                    <a:lnTo>
                      <a:pt x="6865" y="20323"/>
                    </a:lnTo>
                    <a:cubicBezTo>
                      <a:pt x="6109" y="19628"/>
                      <a:pt x="5414" y="18811"/>
                      <a:pt x="4794" y="17934"/>
                    </a:cubicBezTo>
                    <a:cubicBezTo>
                      <a:pt x="1709" y="12883"/>
                      <a:pt x="3221" y="6275"/>
                      <a:pt x="8256" y="3130"/>
                    </a:cubicBezTo>
                    <a:cubicBezTo>
                      <a:pt x="10014" y="2013"/>
                      <a:pt x="11985" y="1480"/>
                      <a:pt x="13938" y="1480"/>
                    </a:cubicBezTo>
                    <a:cubicBezTo>
                      <a:pt x="17513" y="1480"/>
                      <a:pt x="21026" y="3266"/>
                      <a:pt x="23060" y="6532"/>
                    </a:cubicBezTo>
                    <a:cubicBezTo>
                      <a:pt x="24315" y="8665"/>
                      <a:pt x="24830" y="10993"/>
                      <a:pt x="24572" y="13337"/>
                    </a:cubicBezTo>
                    <a:lnTo>
                      <a:pt x="26024" y="13639"/>
                    </a:lnTo>
                    <a:cubicBezTo>
                      <a:pt x="26342" y="10993"/>
                      <a:pt x="25828" y="8226"/>
                      <a:pt x="24255" y="5776"/>
                    </a:cubicBezTo>
                    <a:cubicBezTo>
                      <a:pt x="21969" y="2049"/>
                      <a:pt x="17984" y="1"/>
                      <a:pt x="13902" y="1"/>
                    </a:cubicBezTo>
                    <a:close/>
                  </a:path>
                </a:pathLst>
              </a:cu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26"/>
              <p:cNvSpPr/>
              <p:nvPr/>
            </p:nvSpPr>
            <p:spPr>
              <a:xfrm>
                <a:off x="2494096" y="2205347"/>
                <a:ext cx="655913" cy="655400"/>
              </a:xfrm>
              <a:custGeom>
                <a:rect b="b" l="l" r="r" t="t"/>
                <a:pathLst>
                  <a:path extrusionOk="0" h="17890" w="17904">
                    <a:moveTo>
                      <a:pt x="8952" y="1"/>
                    </a:moveTo>
                    <a:cubicBezTo>
                      <a:pt x="3977" y="1"/>
                      <a:pt x="0" y="3977"/>
                      <a:pt x="0" y="8952"/>
                    </a:cubicBezTo>
                    <a:cubicBezTo>
                      <a:pt x="0" y="13927"/>
                      <a:pt x="3977" y="17889"/>
                      <a:pt x="8952" y="17889"/>
                    </a:cubicBezTo>
                    <a:cubicBezTo>
                      <a:pt x="13927" y="17889"/>
                      <a:pt x="17904" y="13927"/>
                      <a:pt x="17904" y="8952"/>
                    </a:cubicBezTo>
                    <a:cubicBezTo>
                      <a:pt x="17904" y="3977"/>
                      <a:pt x="13927" y="1"/>
                      <a:pt x="8952" y="1"/>
                    </a:cubicBezTo>
                    <a:close/>
                  </a:path>
                </a:pathLst>
              </a:cu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9" name="Google Shape;269;p26"/>
            <p:cNvGrpSpPr/>
            <p:nvPr/>
          </p:nvGrpSpPr>
          <p:grpSpPr>
            <a:xfrm>
              <a:off x="2087664" y="1954299"/>
              <a:ext cx="295527" cy="294141"/>
              <a:chOff x="-55620175" y="2686900"/>
              <a:chExt cx="319800" cy="318300"/>
            </a:xfrm>
          </p:grpSpPr>
          <p:sp>
            <p:nvSpPr>
              <p:cNvPr id="270" name="Google Shape;270;p26"/>
              <p:cNvSpPr/>
              <p:nvPr/>
            </p:nvSpPr>
            <p:spPr>
              <a:xfrm>
                <a:off x="-55514650" y="2917925"/>
                <a:ext cx="72500" cy="29775"/>
              </a:xfrm>
              <a:custGeom>
                <a:rect b="b" l="l" r="r" t="t"/>
                <a:pathLst>
                  <a:path extrusionOk="0" h="1191" w="2900">
                    <a:moveTo>
                      <a:pt x="387" y="1"/>
                    </a:moveTo>
                    <a:cubicBezTo>
                      <a:pt x="292" y="1"/>
                      <a:pt x="206" y="40"/>
                      <a:pt x="158" y="119"/>
                    </a:cubicBezTo>
                    <a:cubicBezTo>
                      <a:pt x="1" y="277"/>
                      <a:pt x="1" y="529"/>
                      <a:pt x="158" y="655"/>
                    </a:cubicBezTo>
                    <a:cubicBezTo>
                      <a:pt x="505" y="1001"/>
                      <a:pt x="978" y="1190"/>
                      <a:pt x="1450" y="1190"/>
                    </a:cubicBezTo>
                    <a:cubicBezTo>
                      <a:pt x="1954" y="1190"/>
                      <a:pt x="2427" y="1001"/>
                      <a:pt x="2742" y="655"/>
                    </a:cubicBezTo>
                    <a:cubicBezTo>
                      <a:pt x="2899" y="497"/>
                      <a:pt x="2899" y="245"/>
                      <a:pt x="2742" y="119"/>
                    </a:cubicBezTo>
                    <a:cubicBezTo>
                      <a:pt x="2679" y="72"/>
                      <a:pt x="2592" y="48"/>
                      <a:pt x="2502" y="48"/>
                    </a:cubicBezTo>
                    <a:cubicBezTo>
                      <a:pt x="2411" y="48"/>
                      <a:pt x="2317" y="72"/>
                      <a:pt x="2238" y="119"/>
                    </a:cubicBezTo>
                    <a:cubicBezTo>
                      <a:pt x="2049" y="340"/>
                      <a:pt x="1734" y="434"/>
                      <a:pt x="1450" y="434"/>
                    </a:cubicBezTo>
                    <a:cubicBezTo>
                      <a:pt x="1135" y="434"/>
                      <a:pt x="852" y="340"/>
                      <a:pt x="663" y="119"/>
                    </a:cubicBezTo>
                    <a:cubicBezTo>
                      <a:pt x="584" y="40"/>
                      <a:pt x="481" y="1"/>
                      <a:pt x="3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26"/>
              <p:cNvSpPr/>
              <p:nvPr/>
            </p:nvSpPr>
            <p:spPr>
              <a:xfrm>
                <a:off x="-55450050" y="2854725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90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79"/>
                    </a:cubicBezTo>
                    <a:cubicBezTo>
                      <a:pt x="725" y="190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6"/>
              <p:cNvSpPr/>
              <p:nvPr/>
            </p:nvSpPr>
            <p:spPr>
              <a:xfrm>
                <a:off x="-55524875" y="2855525"/>
                <a:ext cx="18925" cy="17450"/>
              </a:xfrm>
              <a:custGeom>
                <a:rect b="b" l="l" r="r" t="t"/>
                <a:pathLst>
                  <a:path extrusionOk="0" h="698" w="757">
                    <a:moveTo>
                      <a:pt x="410" y="0"/>
                    </a:moveTo>
                    <a:cubicBezTo>
                      <a:pt x="189" y="0"/>
                      <a:pt x="0" y="158"/>
                      <a:pt x="0" y="347"/>
                    </a:cubicBezTo>
                    <a:cubicBezTo>
                      <a:pt x="0" y="536"/>
                      <a:pt x="189" y="693"/>
                      <a:pt x="410" y="693"/>
                    </a:cubicBezTo>
                    <a:cubicBezTo>
                      <a:pt x="423" y="696"/>
                      <a:pt x="437" y="697"/>
                      <a:pt x="451" y="697"/>
                    </a:cubicBezTo>
                    <a:cubicBezTo>
                      <a:pt x="598" y="697"/>
                      <a:pt x="756" y="548"/>
                      <a:pt x="756" y="347"/>
                    </a:cubicBezTo>
                    <a:cubicBezTo>
                      <a:pt x="756" y="158"/>
                      <a:pt x="599" y="0"/>
                      <a:pt x="4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6"/>
              <p:cNvSpPr/>
              <p:nvPr/>
            </p:nvSpPr>
            <p:spPr>
              <a:xfrm>
                <a:off x="-55620175" y="2686900"/>
                <a:ext cx="319800" cy="318300"/>
              </a:xfrm>
              <a:custGeom>
                <a:rect b="b" l="l" r="r" t="t"/>
                <a:pathLst>
                  <a:path extrusionOk="0" h="12732" w="12792">
                    <a:moveTo>
                      <a:pt x="5671" y="2240"/>
                    </a:moveTo>
                    <a:cubicBezTo>
                      <a:pt x="6333" y="2240"/>
                      <a:pt x="6931" y="2429"/>
                      <a:pt x="7435" y="2744"/>
                    </a:cubicBezTo>
                    <a:cubicBezTo>
                      <a:pt x="7057" y="4225"/>
                      <a:pt x="5703" y="5233"/>
                      <a:pt x="4159" y="5233"/>
                    </a:cubicBezTo>
                    <a:lnTo>
                      <a:pt x="2332" y="5233"/>
                    </a:lnTo>
                    <a:cubicBezTo>
                      <a:pt x="2489" y="3532"/>
                      <a:pt x="3938" y="2240"/>
                      <a:pt x="5671" y="2240"/>
                    </a:cubicBezTo>
                    <a:close/>
                    <a:moveTo>
                      <a:pt x="8318" y="732"/>
                    </a:moveTo>
                    <a:cubicBezTo>
                      <a:pt x="8434" y="732"/>
                      <a:pt x="8549" y="741"/>
                      <a:pt x="8664" y="759"/>
                    </a:cubicBezTo>
                    <a:cubicBezTo>
                      <a:pt x="9735" y="917"/>
                      <a:pt x="10523" y="1925"/>
                      <a:pt x="10523" y="3059"/>
                    </a:cubicBezTo>
                    <a:lnTo>
                      <a:pt x="10523" y="6147"/>
                    </a:lnTo>
                    <a:cubicBezTo>
                      <a:pt x="10271" y="6021"/>
                      <a:pt x="10050" y="5958"/>
                      <a:pt x="9767" y="5958"/>
                    </a:cubicBezTo>
                    <a:lnTo>
                      <a:pt x="9767" y="5580"/>
                    </a:lnTo>
                    <a:cubicBezTo>
                      <a:pt x="9767" y="3626"/>
                      <a:pt x="8349" y="1957"/>
                      <a:pt x="6490" y="1578"/>
                    </a:cubicBezTo>
                    <a:cubicBezTo>
                      <a:pt x="6975" y="1040"/>
                      <a:pt x="7643" y="732"/>
                      <a:pt x="8318" y="732"/>
                    </a:cubicBezTo>
                    <a:close/>
                    <a:moveTo>
                      <a:pt x="1544" y="6745"/>
                    </a:moveTo>
                    <a:lnTo>
                      <a:pt x="1544" y="8226"/>
                    </a:lnTo>
                    <a:cubicBezTo>
                      <a:pt x="1134" y="8226"/>
                      <a:pt x="788" y="7879"/>
                      <a:pt x="788" y="7470"/>
                    </a:cubicBezTo>
                    <a:cubicBezTo>
                      <a:pt x="788" y="7092"/>
                      <a:pt x="1134" y="6745"/>
                      <a:pt x="1544" y="6745"/>
                    </a:cubicBezTo>
                    <a:close/>
                    <a:moveTo>
                      <a:pt x="9798" y="6745"/>
                    </a:moveTo>
                    <a:cubicBezTo>
                      <a:pt x="10208" y="6745"/>
                      <a:pt x="10554" y="7060"/>
                      <a:pt x="10554" y="7470"/>
                    </a:cubicBezTo>
                    <a:cubicBezTo>
                      <a:pt x="10554" y="7879"/>
                      <a:pt x="10208" y="8226"/>
                      <a:pt x="9798" y="8226"/>
                    </a:cubicBezTo>
                    <a:lnTo>
                      <a:pt x="9798" y="6745"/>
                    </a:lnTo>
                    <a:close/>
                    <a:moveTo>
                      <a:pt x="10712" y="8667"/>
                    </a:moveTo>
                    <a:cubicBezTo>
                      <a:pt x="10775" y="8888"/>
                      <a:pt x="10869" y="9108"/>
                      <a:pt x="11027" y="9297"/>
                    </a:cubicBezTo>
                    <a:cubicBezTo>
                      <a:pt x="11090" y="9455"/>
                      <a:pt x="11216" y="9549"/>
                      <a:pt x="11342" y="9707"/>
                    </a:cubicBezTo>
                    <a:lnTo>
                      <a:pt x="9652" y="9707"/>
                    </a:lnTo>
                    <a:cubicBezTo>
                      <a:pt x="9738" y="9468"/>
                      <a:pt x="9768" y="9254"/>
                      <a:pt x="9798" y="8982"/>
                    </a:cubicBezTo>
                    <a:cubicBezTo>
                      <a:pt x="10145" y="8982"/>
                      <a:pt x="10460" y="8856"/>
                      <a:pt x="10712" y="8667"/>
                    </a:cubicBezTo>
                    <a:close/>
                    <a:moveTo>
                      <a:pt x="8066" y="3280"/>
                    </a:moveTo>
                    <a:cubicBezTo>
                      <a:pt x="8664" y="3847"/>
                      <a:pt x="9042" y="4729"/>
                      <a:pt x="9042" y="5643"/>
                    </a:cubicBezTo>
                    <a:lnTo>
                      <a:pt x="9042" y="8636"/>
                    </a:lnTo>
                    <a:cubicBezTo>
                      <a:pt x="9042" y="10463"/>
                      <a:pt x="7530" y="11975"/>
                      <a:pt x="5671" y="11975"/>
                    </a:cubicBezTo>
                    <a:cubicBezTo>
                      <a:pt x="3812" y="11975"/>
                      <a:pt x="2269" y="10431"/>
                      <a:pt x="2269" y="8573"/>
                    </a:cubicBezTo>
                    <a:lnTo>
                      <a:pt x="2269" y="5989"/>
                    </a:lnTo>
                    <a:lnTo>
                      <a:pt x="4159" y="5989"/>
                    </a:lnTo>
                    <a:cubicBezTo>
                      <a:pt x="5104" y="5989"/>
                      <a:pt x="6049" y="5643"/>
                      <a:pt x="6805" y="5044"/>
                    </a:cubicBezTo>
                    <a:cubicBezTo>
                      <a:pt x="7404" y="4571"/>
                      <a:pt x="7782" y="3941"/>
                      <a:pt x="8066" y="3280"/>
                    </a:cubicBezTo>
                    <a:close/>
                    <a:moveTo>
                      <a:pt x="8329" y="0"/>
                    </a:moveTo>
                    <a:cubicBezTo>
                      <a:pt x="7237" y="0"/>
                      <a:pt x="6224" y="580"/>
                      <a:pt x="5671" y="1547"/>
                    </a:cubicBezTo>
                    <a:lnTo>
                      <a:pt x="5640" y="1547"/>
                    </a:lnTo>
                    <a:cubicBezTo>
                      <a:pt x="3340" y="1547"/>
                      <a:pt x="1481" y="3374"/>
                      <a:pt x="1481" y="5643"/>
                    </a:cubicBezTo>
                    <a:lnTo>
                      <a:pt x="1481" y="5989"/>
                    </a:lnTo>
                    <a:cubicBezTo>
                      <a:pt x="662" y="5989"/>
                      <a:pt x="0" y="6651"/>
                      <a:pt x="0" y="7470"/>
                    </a:cubicBezTo>
                    <a:cubicBezTo>
                      <a:pt x="0" y="8320"/>
                      <a:pt x="662" y="8982"/>
                      <a:pt x="1481" y="8982"/>
                    </a:cubicBezTo>
                    <a:cubicBezTo>
                      <a:pt x="1702" y="11061"/>
                      <a:pt x="3466" y="12731"/>
                      <a:pt x="5577" y="12731"/>
                    </a:cubicBezTo>
                    <a:cubicBezTo>
                      <a:pt x="7215" y="12731"/>
                      <a:pt x="8570" y="11818"/>
                      <a:pt x="9263" y="10463"/>
                    </a:cubicBezTo>
                    <a:lnTo>
                      <a:pt x="12319" y="10463"/>
                    </a:lnTo>
                    <a:cubicBezTo>
                      <a:pt x="12476" y="10463"/>
                      <a:pt x="12634" y="10368"/>
                      <a:pt x="12665" y="10211"/>
                    </a:cubicBezTo>
                    <a:cubicBezTo>
                      <a:pt x="12791" y="9990"/>
                      <a:pt x="12728" y="9833"/>
                      <a:pt x="12571" y="9770"/>
                    </a:cubicBezTo>
                    <a:cubicBezTo>
                      <a:pt x="11783" y="9360"/>
                      <a:pt x="11248" y="8573"/>
                      <a:pt x="11248" y="7690"/>
                    </a:cubicBezTo>
                    <a:lnTo>
                      <a:pt x="11248" y="3122"/>
                    </a:lnTo>
                    <a:cubicBezTo>
                      <a:pt x="11248" y="1578"/>
                      <a:pt x="10208" y="287"/>
                      <a:pt x="8790" y="35"/>
                    </a:cubicBezTo>
                    <a:cubicBezTo>
                      <a:pt x="8636" y="12"/>
                      <a:pt x="8481" y="0"/>
                      <a:pt x="8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4" name="Google Shape;274;p26"/>
          <p:cNvGrpSpPr/>
          <p:nvPr/>
        </p:nvGrpSpPr>
        <p:grpSpPr>
          <a:xfrm>
            <a:off x="3047098" y="1726562"/>
            <a:ext cx="811834" cy="794379"/>
            <a:chOff x="3047098" y="1726562"/>
            <a:chExt cx="811834" cy="794379"/>
          </a:xfrm>
        </p:grpSpPr>
        <p:grpSp>
          <p:nvGrpSpPr>
            <p:cNvPr id="275" name="Google Shape;275;p26"/>
            <p:cNvGrpSpPr/>
            <p:nvPr/>
          </p:nvGrpSpPr>
          <p:grpSpPr>
            <a:xfrm>
              <a:off x="3047098" y="1726562"/>
              <a:ext cx="811834" cy="794379"/>
              <a:chOff x="3808301" y="2108412"/>
              <a:chExt cx="890853" cy="871507"/>
            </a:xfrm>
          </p:grpSpPr>
          <p:sp>
            <p:nvSpPr>
              <p:cNvPr id="276" name="Google Shape;276;p26"/>
              <p:cNvSpPr/>
              <p:nvPr/>
            </p:nvSpPr>
            <p:spPr>
              <a:xfrm>
                <a:off x="3946816" y="2205347"/>
                <a:ext cx="655364" cy="655400"/>
              </a:xfrm>
              <a:custGeom>
                <a:rect b="b" l="l" r="r" t="t"/>
                <a:pathLst>
                  <a:path extrusionOk="0" h="17890" w="17889">
                    <a:moveTo>
                      <a:pt x="8952" y="1"/>
                    </a:moveTo>
                    <a:cubicBezTo>
                      <a:pt x="3977" y="1"/>
                      <a:pt x="0" y="3977"/>
                      <a:pt x="0" y="8952"/>
                    </a:cubicBezTo>
                    <a:cubicBezTo>
                      <a:pt x="0" y="13927"/>
                      <a:pt x="3977" y="17889"/>
                      <a:pt x="8952" y="17889"/>
                    </a:cubicBezTo>
                    <a:cubicBezTo>
                      <a:pt x="13927" y="17889"/>
                      <a:pt x="17889" y="13927"/>
                      <a:pt x="17889" y="8952"/>
                    </a:cubicBezTo>
                    <a:cubicBezTo>
                      <a:pt x="17889" y="3977"/>
                      <a:pt x="13927" y="1"/>
                      <a:pt x="8952" y="1"/>
                    </a:cubicBezTo>
                    <a:close/>
                  </a:path>
                </a:pathLst>
              </a:cu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6"/>
              <p:cNvSpPr/>
              <p:nvPr/>
            </p:nvSpPr>
            <p:spPr>
              <a:xfrm>
                <a:off x="3849844" y="2108412"/>
                <a:ext cx="849309" cy="849273"/>
              </a:xfrm>
              <a:custGeom>
                <a:rect b="b" l="l" r="r" t="t"/>
                <a:pathLst>
                  <a:path extrusionOk="0" h="23182" w="23183">
                    <a:moveTo>
                      <a:pt x="11599" y="257"/>
                    </a:moveTo>
                    <a:cubicBezTo>
                      <a:pt x="17829" y="257"/>
                      <a:pt x="22940" y="5293"/>
                      <a:pt x="22940" y="11598"/>
                    </a:cubicBezTo>
                    <a:cubicBezTo>
                      <a:pt x="22940" y="17828"/>
                      <a:pt x="17829" y="22939"/>
                      <a:pt x="11599" y="22939"/>
                    </a:cubicBezTo>
                    <a:cubicBezTo>
                      <a:pt x="5354" y="22939"/>
                      <a:pt x="258" y="17828"/>
                      <a:pt x="258" y="11598"/>
                    </a:cubicBezTo>
                    <a:cubicBezTo>
                      <a:pt x="258" y="5293"/>
                      <a:pt x="5354" y="257"/>
                      <a:pt x="11599" y="257"/>
                    </a:cubicBezTo>
                    <a:close/>
                    <a:moveTo>
                      <a:pt x="11599" y="0"/>
                    </a:moveTo>
                    <a:cubicBezTo>
                      <a:pt x="5233" y="0"/>
                      <a:pt x="1" y="5172"/>
                      <a:pt x="1" y="11598"/>
                    </a:cubicBezTo>
                    <a:cubicBezTo>
                      <a:pt x="1" y="17965"/>
                      <a:pt x="5233" y="23181"/>
                      <a:pt x="11599" y="23181"/>
                    </a:cubicBezTo>
                    <a:cubicBezTo>
                      <a:pt x="17965" y="23181"/>
                      <a:pt x="23182" y="17965"/>
                      <a:pt x="23182" y="11598"/>
                    </a:cubicBezTo>
                    <a:cubicBezTo>
                      <a:pt x="23182" y="5172"/>
                      <a:pt x="17965" y="0"/>
                      <a:pt x="11599" y="0"/>
                    </a:cubicBezTo>
                    <a:close/>
                  </a:path>
                </a:pathLst>
              </a:custGeom>
              <a:solidFill>
                <a:srgbClr val="9382B3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6"/>
              <p:cNvSpPr/>
              <p:nvPr/>
            </p:nvSpPr>
            <p:spPr>
              <a:xfrm>
                <a:off x="3808301" y="2408670"/>
                <a:ext cx="817144" cy="571250"/>
              </a:xfrm>
              <a:custGeom>
                <a:rect b="b" l="l" r="r" t="t"/>
                <a:pathLst>
                  <a:path extrusionOk="0" h="15593" w="22305">
                    <a:moveTo>
                      <a:pt x="953" y="0"/>
                    </a:moveTo>
                    <a:cubicBezTo>
                      <a:pt x="1" y="3402"/>
                      <a:pt x="439" y="7243"/>
                      <a:pt x="2647" y="10389"/>
                    </a:cubicBezTo>
                    <a:cubicBezTo>
                      <a:pt x="5014" y="13771"/>
                      <a:pt x="8817" y="15592"/>
                      <a:pt x="12686" y="15592"/>
                    </a:cubicBezTo>
                    <a:cubicBezTo>
                      <a:pt x="15095" y="15592"/>
                      <a:pt x="17529" y="14886"/>
                      <a:pt x="19659" y="13413"/>
                    </a:cubicBezTo>
                    <a:cubicBezTo>
                      <a:pt x="20672" y="12717"/>
                      <a:pt x="21549" y="11840"/>
                      <a:pt x="22305" y="10963"/>
                    </a:cubicBezTo>
                    <a:cubicBezTo>
                      <a:pt x="22048" y="10767"/>
                      <a:pt x="21866" y="10585"/>
                      <a:pt x="21609" y="10449"/>
                    </a:cubicBezTo>
                    <a:cubicBezTo>
                      <a:pt x="21609" y="10389"/>
                      <a:pt x="21549" y="10389"/>
                      <a:pt x="21549" y="10328"/>
                    </a:cubicBezTo>
                    <a:cubicBezTo>
                      <a:pt x="21367" y="10268"/>
                      <a:pt x="21231" y="10147"/>
                      <a:pt x="21171" y="10010"/>
                    </a:cubicBezTo>
                    <a:cubicBezTo>
                      <a:pt x="20475" y="10827"/>
                      <a:pt x="19719" y="11583"/>
                      <a:pt x="18842" y="12218"/>
                    </a:cubicBezTo>
                    <a:cubicBezTo>
                      <a:pt x="16986" y="13496"/>
                      <a:pt x="14853" y="14111"/>
                      <a:pt x="12736" y="14111"/>
                    </a:cubicBezTo>
                    <a:cubicBezTo>
                      <a:pt x="9318" y="14111"/>
                      <a:pt x="5943" y="12509"/>
                      <a:pt x="3842" y="9511"/>
                    </a:cubicBezTo>
                    <a:cubicBezTo>
                      <a:pt x="1951" y="6744"/>
                      <a:pt x="1513" y="3402"/>
                      <a:pt x="2390" y="378"/>
                    </a:cubicBezTo>
                    <a:cubicBezTo>
                      <a:pt x="2209" y="318"/>
                      <a:pt x="2012" y="242"/>
                      <a:pt x="1831" y="182"/>
                    </a:cubicBezTo>
                    <a:lnTo>
                      <a:pt x="1770" y="182"/>
                    </a:lnTo>
                    <a:cubicBezTo>
                      <a:pt x="1513" y="121"/>
                      <a:pt x="1195" y="61"/>
                      <a:pt x="953" y="0"/>
                    </a:cubicBezTo>
                    <a:close/>
                  </a:path>
                </a:pathLst>
              </a:cu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" name="Google Shape;279;p26"/>
            <p:cNvGrpSpPr/>
            <p:nvPr/>
          </p:nvGrpSpPr>
          <p:grpSpPr>
            <a:xfrm>
              <a:off x="3345845" y="1955508"/>
              <a:ext cx="258401" cy="294072"/>
              <a:chOff x="-56774050" y="1904075"/>
              <a:chExt cx="279625" cy="318225"/>
            </a:xfrm>
          </p:grpSpPr>
          <p:sp>
            <p:nvSpPr>
              <p:cNvPr id="280" name="Google Shape;280;p26"/>
              <p:cNvSpPr/>
              <p:nvPr/>
            </p:nvSpPr>
            <p:spPr>
              <a:xfrm>
                <a:off x="-56671650" y="2135825"/>
                <a:ext cx="72475" cy="28975"/>
              </a:xfrm>
              <a:custGeom>
                <a:rect b="b" l="l" r="r" t="t"/>
                <a:pathLst>
                  <a:path extrusionOk="0" h="1159" w="2899">
                    <a:moveTo>
                      <a:pt x="398" y="1"/>
                    </a:moveTo>
                    <a:cubicBezTo>
                      <a:pt x="307" y="1"/>
                      <a:pt x="221" y="40"/>
                      <a:pt x="158" y="119"/>
                    </a:cubicBezTo>
                    <a:cubicBezTo>
                      <a:pt x="0" y="276"/>
                      <a:pt x="0" y="497"/>
                      <a:pt x="158" y="623"/>
                    </a:cubicBezTo>
                    <a:cubicBezTo>
                      <a:pt x="504" y="970"/>
                      <a:pt x="977" y="1159"/>
                      <a:pt x="1449" y="1159"/>
                    </a:cubicBezTo>
                    <a:cubicBezTo>
                      <a:pt x="1922" y="1159"/>
                      <a:pt x="2426" y="970"/>
                      <a:pt x="2741" y="623"/>
                    </a:cubicBezTo>
                    <a:cubicBezTo>
                      <a:pt x="2899" y="465"/>
                      <a:pt x="2899" y="213"/>
                      <a:pt x="2741" y="119"/>
                    </a:cubicBezTo>
                    <a:cubicBezTo>
                      <a:pt x="2662" y="40"/>
                      <a:pt x="2568" y="1"/>
                      <a:pt x="2477" y="1"/>
                    </a:cubicBezTo>
                    <a:cubicBezTo>
                      <a:pt x="2387" y="1"/>
                      <a:pt x="2300" y="40"/>
                      <a:pt x="2237" y="119"/>
                    </a:cubicBezTo>
                    <a:cubicBezTo>
                      <a:pt x="2048" y="308"/>
                      <a:pt x="1733" y="434"/>
                      <a:pt x="1449" y="434"/>
                    </a:cubicBezTo>
                    <a:cubicBezTo>
                      <a:pt x="1134" y="434"/>
                      <a:pt x="851" y="308"/>
                      <a:pt x="662" y="119"/>
                    </a:cubicBezTo>
                    <a:cubicBezTo>
                      <a:pt x="583" y="40"/>
                      <a:pt x="488" y="1"/>
                      <a:pt x="3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>
                <a:off x="-56774050" y="1904075"/>
                <a:ext cx="279625" cy="318225"/>
              </a:xfrm>
              <a:custGeom>
                <a:rect b="b" l="l" r="r" t="t"/>
                <a:pathLst>
                  <a:path extrusionOk="0" h="12729" w="11185">
                    <a:moveTo>
                      <a:pt x="5545" y="757"/>
                    </a:moveTo>
                    <a:cubicBezTo>
                      <a:pt x="7278" y="757"/>
                      <a:pt x="8696" y="2048"/>
                      <a:pt x="8885" y="3750"/>
                    </a:cubicBezTo>
                    <a:lnTo>
                      <a:pt x="4789" y="3750"/>
                    </a:lnTo>
                    <a:cubicBezTo>
                      <a:pt x="3056" y="3750"/>
                      <a:pt x="1639" y="2395"/>
                      <a:pt x="1450" y="757"/>
                    </a:cubicBezTo>
                    <a:close/>
                    <a:moveTo>
                      <a:pt x="2710" y="3844"/>
                    </a:moveTo>
                    <a:cubicBezTo>
                      <a:pt x="3277" y="4254"/>
                      <a:pt x="4002" y="4506"/>
                      <a:pt x="4789" y="4506"/>
                    </a:cubicBezTo>
                    <a:lnTo>
                      <a:pt x="8885" y="4506"/>
                    </a:lnTo>
                    <a:lnTo>
                      <a:pt x="8885" y="5608"/>
                    </a:lnTo>
                    <a:cubicBezTo>
                      <a:pt x="8570" y="5356"/>
                      <a:pt x="8192" y="5230"/>
                      <a:pt x="7782" y="5230"/>
                    </a:cubicBezTo>
                    <a:cubicBezTo>
                      <a:pt x="6900" y="5230"/>
                      <a:pt x="6144" y="5860"/>
                      <a:pt x="5986" y="6742"/>
                    </a:cubicBezTo>
                    <a:lnTo>
                      <a:pt x="5167" y="6742"/>
                    </a:lnTo>
                    <a:cubicBezTo>
                      <a:pt x="5010" y="5860"/>
                      <a:pt x="4222" y="5230"/>
                      <a:pt x="3340" y="5230"/>
                    </a:cubicBezTo>
                    <a:cubicBezTo>
                      <a:pt x="2899" y="5230"/>
                      <a:pt x="2552" y="5388"/>
                      <a:pt x="2237" y="5608"/>
                    </a:cubicBezTo>
                    <a:cubicBezTo>
                      <a:pt x="2237" y="4978"/>
                      <a:pt x="2395" y="4380"/>
                      <a:pt x="2710" y="3844"/>
                    </a:cubicBezTo>
                    <a:close/>
                    <a:moveTo>
                      <a:pt x="1450" y="5986"/>
                    </a:moveTo>
                    <a:lnTo>
                      <a:pt x="1450" y="7467"/>
                    </a:lnTo>
                    <a:cubicBezTo>
                      <a:pt x="1432" y="7468"/>
                      <a:pt x="1415" y="7469"/>
                      <a:pt x="1398" y="7469"/>
                    </a:cubicBezTo>
                    <a:cubicBezTo>
                      <a:pt x="984" y="7469"/>
                      <a:pt x="694" y="7106"/>
                      <a:pt x="694" y="6742"/>
                    </a:cubicBezTo>
                    <a:cubicBezTo>
                      <a:pt x="694" y="6333"/>
                      <a:pt x="1009" y="5986"/>
                      <a:pt x="1450" y="5986"/>
                    </a:cubicBezTo>
                    <a:close/>
                    <a:moveTo>
                      <a:pt x="9641" y="5986"/>
                    </a:moveTo>
                    <a:cubicBezTo>
                      <a:pt x="10051" y="5986"/>
                      <a:pt x="10397" y="6301"/>
                      <a:pt x="10397" y="6742"/>
                    </a:cubicBezTo>
                    <a:cubicBezTo>
                      <a:pt x="10397" y="7184"/>
                      <a:pt x="10051" y="7499"/>
                      <a:pt x="9641" y="7499"/>
                    </a:cubicBezTo>
                    <a:lnTo>
                      <a:pt x="9641" y="5986"/>
                    </a:lnTo>
                    <a:close/>
                    <a:moveTo>
                      <a:pt x="3309" y="5986"/>
                    </a:moveTo>
                    <a:cubicBezTo>
                      <a:pt x="3939" y="5986"/>
                      <a:pt x="4411" y="6490"/>
                      <a:pt x="4411" y="7089"/>
                    </a:cubicBezTo>
                    <a:cubicBezTo>
                      <a:pt x="4411" y="7719"/>
                      <a:pt x="3907" y="8192"/>
                      <a:pt x="3309" y="8192"/>
                    </a:cubicBezTo>
                    <a:cubicBezTo>
                      <a:pt x="2678" y="8192"/>
                      <a:pt x="2206" y="7688"/>
                      <a:pt x="2206" y="7089"/>
                    </a:cubicBezTo>
                    <a:cubicBezTo>
                      <a:pt x="2206" y="6459"/>
                      <a:pt x="2710" y="5986"/>
                      <a:pt x="3309" y="5986"/>
                    </a:cubicBezTo>
                    <a:close/>
                    <a:moveTo>
                      <a:pt x="7782" y="6018"/>
                    </a:moveTo>
                    <a:cubicBezTo>
                      <a:pt x="8412" y="6018"/>
                      <a:pt x="8885" y="6553"/>
                      <a:pt x="8885" y="7121"/>
                    </a:cubicBezTo>
                    <a:cubicBezTo>
                      <a:pt x="8885" y="7719"/>
                      <a:pt x="8381" y="8223"/>
                      <a:pt x="7782" y="8223"/>
                    </a:cubicBezTo>
                    <a:cubicBezTo>
                      <a:pt x="7152" y="8223"/>
                      <a:pt x="6680" y="7719"/>
                      <a:pt x="6680" y="7121"/>
                    </a:cubicBezTo>
                    <a:cubicBezTo>
                      <a:pt x="6680" y="6490"/>
                      <a:pt x="7215" y="6018"/>
                      <a:pt x="7782" y="6018"/>
                    </a:cubicBezTo>
                    <a:close/>
                    <a:moveTo>
                      <a:pt x="5955" y="7436"/>
                    </a:moveTo>
                    <a:cubicBezTo>
                      <a:pt x="6112" y="8318"/>
                      <a:pt x="6900" y="8948"/>
                      <a:pt x="7751" y="8948"/>
                    </a:cubicBezTo>
                    <a:cubicBezTo>
                      <a:pt x="8192" y="8948"/>
                      <a:pt x="8538" y="8790"/>
                      <a:pt x="8853" y="8601"/>
                    </a:cubicBezTo>
                    <a:lnTo>
                      <a:pt x="8853" y="8601"/>
                    </a:lnTo>
                    <a:cubicBezTo>
                      <a:pt x="8885" y="10334"/>
                      <a:pt x="7593" y="11783"/>
                      <a:pt x="5892" y="11941"/>
                    </a:cubicBezTo>
                    <a:lnTo>
                      <a:pt x="5892" y="11594"/>
                    </a:lnTo>
                    <a:cubicBezTo>
                      <a:pt x="5892" y="11374"/>
                      <a:pt x="5734" y="11216"/>
                      <a:pt x="5545" y="11216"/>
                    </a:cubicBezTo>
                    <a:cubicBezTo>
                      <a:pt x="5356" y="11216"/>
                      <a:pt x="5199" y="11374"/>
                      <a:pt x="5199" y="11594"/>
                    </a:cubicBezTo>
                    <a:lnTo>
                      <a:pt x="5199" y="11941"/>
                    </a:lnTo>
                    <a:cubicBezTo>
                      <a:pt x="3498" y="11752"/>
                      <a:pt x="2206" y="10334"/>
                      <a:pt x="2206" y="8601"/>
                    </a:cubicBezTo>
                    <a:lnTo>
                      <a:pt x="2206" y="8601"/>
                    </a:lnTo>
                    <a:cubicBezTo>
                      <a:pt x="2521" y="8822"/>
                      <a:pt x="2899" y="8948"/>
                      <a:pt x="3309" y="8948"/>
                    </a:cubicBezTo>
                    <a:cubicBezTo>
                      <a:pt x="4222" y="8948"/>
                      <a:pt x="4947" y="8318"/>
                      <a:pt x="5136" y="7436"/>
                    </a:cubicBezTo>
                    <a:close/>
                    <a:moveTo>
                      <a:pt x="1072" y="0"/>
                    </a:moveTo>
                    <a:cubicBezTo>
                      <a:pt x="851" y="0"/>
                      <a:pt x="725" y="158"/>
                      <a:pt x="725" y="347"/>
                    </a:cubicBezTo>
                    <a:cubicBezTo>
                      <a:pt x="725" y="1576"/>
                      <a:pt x="1229" y="2678"/>
                      <a:pt x="2080" y="3434"/>
                    </a:cubicBezTo>
                    <a:cubicBezTo>
                      <a:pt x="1733" y="3970"/>
                      <a:pt x="1544" y="4569"/>
                      <a:pt x="1513" y="5230"/>
                    </a:cubicBezTo>
                    <a:cubicBezTo>
                      <a:pt x="662" y="5230"/>
                      <a:pt x="0" y="5923"/>
                      <a:pt x="0" y="6742"/>
                    </a:cubicBezTo>
                    <a:cubicBezTo>
                      <a:pt x="0" y="7562"/>
                      <a:pt x="662" y="8223"/>
                      <a:pt x="1513" y="8223"/>
                    </a:cubicBezTo>
                    <a:lnTo>
                      <a:pt x="1513" y="8601"/>
                    </a:lnTo>
                    <a:cubicBezTo>
                      <a:pt x="1513" y="10870"/>
                      <a:pt x="3340" y="12728"/>
                      <a:pt x="5577" y="12728"/>
                    </a:cubicBezTo>
                    <a:cubicBezTo>
                      <a:pt x="7845" y="12728"/>
                      <a:pt x="9673" y="10870"/>
                      <a:pt x="9673" y="8601"/>
                    </a:cubicBezTo>
                    <a:lnTo>
                      <a:pt x="9673" y="8223"/>
                    </a:lnTo>
                    <a:cubicBezTo>
                      <a:pt x="10523" y="8223"/>
                      <a:pt x="11185" y="7562"/>
                      <a:pt x="11185" y="6742"/>
                    </a:cubicBezTo>
                    <a:cubicBezTo>
                      <a:pt x="11153" y="5923"/>
                      <a:pt x="10460" y="5230"/>
                      <a:pt x="9641" y="5230"/>
                    </a:cubicBezTo>
                    <a:lnTo>
                      <a:pt x="9641" y="4128"/>
                    </a:lnTo>
                    <a:cubicBezTo>
                      <a:pt x="9641" y="1859"/>
                      <a:pt x="7782" y="0"/>
                      <a:pt x="55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2" name="Google Shape;282;p26"/>
          <p:cNvSpPr txBox="1"/>
          <p:nvPr/>
        </p:nvSpPr>
        <p:spPr>
          <a:xfrm>
            <a:off x="2425625" y="3120288"/>
            <a:ext cx="877800" cy="271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INTERESTS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283" name="Google Shape;283;p26"/>
          <p:cNvSpPr txBox="1"/>
          <p:nvPr/>
        </p:nvSpPr>
        <p:spPr>
          <a:xfrm>
            <a:off x="5956575" y="1276875"/>
            <a:ext cx="877800" cy="271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AGE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284" name="Google Shape;284;p26"/>
          <p:cNvSpPr txBox="1"/>
          <p:nvPr/>
        </p:nvSpPr>
        <p:spPr>
          <a:xfrm>
            <a:off x="2425625" y="1276875"/>
            <a:ext cx="877800" cy="271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GENDER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grpSp>
        <p:nvGrpSpPr>
          <p:cNvPr id="285" name="Google Shape;285;p26"/>
          <p:cNvGrpSpPr/>
          <p:nvPr/>
        </p:nvGrpSpPr>
        <p:grpSpPr>
          <a:xfrm>
            <a:off x="1824700" y="4244825"/>
            <a:ext cx="2133525" cy="433500"/>
            <a:chOff x="1824700" y="4244825"/>
            <a:chExt cx="2133525" cy="433500"/>
          </a:xfrm>
        </p:grpSpPr>
        <p:grpSp>
          <p:nvGrpSpPr>
            <p:cNvPr id="286" name="Google Shape;286;p26"/>
            <p:cNvGrpSpPr/>
            <p:nvPr/>
          </p:nvGrpSpPr>
          <p:grpSpPr>
            <a:xfrm>
              <a:off x="1824700" y="4244825"/>
              <a:ext cx="433500" cy="433500"/>
              <a:chOff x="1824700" y="4244825"/>
              <a:chExt cx="433500" cy="433500"/>
            </a:xfrm>
          </p:grpSpPr>
          <p:sp>
            <p:nvSpPr>
              <p:cNvPr id="287" name="Google Shape;287;p26"/>
              <p:cNvSpPr/>
              <p:nvPr/>
            </p:nvSpPr>
            <p:spPr>
              <a:xfrm>
                <a:off x="1824700" y="4244825"/>
                <a:ext cx="433500" cy="433500"/>
              </a:xfrm>
              <a:prstGeom prst="ellipse">
                <a:avLst/>
              </a:pr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6"/>
              <p:cNvSpPr/>
              <p:nvPr/>
            </p:nvSpPr>
            <p:spPr>
              <a:xfrm>
                <a:off x="1927819" y="4364976"/>
                <a:ext cx="230837" cy="231452"/>
              </a:xfrm>
              <a:custGeom>
                <a:rect b="b" l="l" r="r" t="t"/>
                <a:pathLst>
                  <a:path extrusionOk="0" h="12036" w="12004">
                    <a:moveTo>
                      <a:pt x="10933" y="4947"/>
                    </a:moveTo>
                    <a:cubicBezTo>
                      <a:pt x="11122" y="4947"/>
                      <a:pt x="11279" y="5104"/>
                      <a:pt x="11279" y="5293"/>
                    </a:cubicBezTo>
                    <a:lnTo>
                      <a:pt x="11279" y="5671"/>
                    </a:lnTo>
                    <a:lnTo>
                      <a:pt x="7782" y="5671"/>
                    </a:lnTo>
                    <a:lnTo>
                      <a:pt x="7782" y="5293"/>
                    </a:lnTo>
                    <a:cubicBezTo>
                      <a:pt x="7782" y="5104"/>
                      <a:pt x="7940" y="4947"/>
                      <a:pt x="8129" y="4947"/>
                    </a:cubicBezTo>
                    <a:close/>
                    <a:moveTo>
                      <a:pt x="9547" y="694"/>
                    </a:moveTo>
                    <a:cubicBezTo>
                      <a:pt x="9736" y="694"/>
                      <a:pt x="9893" y="851"/>
                      <a:pt x="9893" y="1040"/>
                    </a:cubicBezTo>
                    <a:lnTo>
                      <a:pt x="9893" y="4254"/>
                    </a:lnTo>
                    <a:lnTo>
                      <a:pt x="8129" y="4254"/>
                    </a:lnTo>
                    <a:cubicBezTo>
                      <a:pt x="7530" y="4254"/>
                      <a:pt x="7058" y="4726"/>
                      <a:pt x="7058" y="5293"/>
                    </a:cubicBezTo>
                    <a:lnTo>
                      <a:pt x="7058" y="6365"/>
                    </a:lnTo>
                    <a:lnTo>
                      <a:pt x="694" y="6365"/>
                    </a:lnTo>
                    <a:lnTo>
                      <a:pt x="694" y="1040"/>
                    </a:ln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7121" y="7026"/>
                    </a:moveTo>
                    <a:lnTo>
                      <a:pt x="7121" y="7751"/>
                    </a:lnTo>
                    <a:lnTo>
                      <a:pt x="1072" y="7751"/>
                    </a:lnTo>
                    <a:cubicBezTo>
                      <a:pt x="883" y="7751"/>
                      <a:pt x="725" y="7593"/>
                      <a:pt x="725" y="7404"/>
                    </a:cubicBezTo>
                    <a:lnTo>
                      <a:pt x="725" y="7026"/>
                    </a:lnTo>
                    <a:close/>
                    <a:moveTo>
                      <a:pt x="5703" y="8444"/>
                    </a:moveTo>
                    <a:lnTo>
                      <a:pt x="5703" y="9168"/>
                    </a:lnTo>
                    <a:lnTo>
                      <a:pt x="4947" y="9168"/>
                    </a:lnTo>
                    <a:lnTo>
                      <a:pt x="4947" y="8444"/>
                    </a:lnTo>
                    <a:close/>
                    <a:moveTo>
                      <a:pt x="7089" y="8444"/>
                    </a:moveTo>
                    <a:lnTo>
                      <a:pt x="7089" y="9168"/>
                    </a:lnTo>
                    <a:lnTo>
                      <a:pt x="6365" y="9168"/>
                    </a:lnTo>
                    <a:lnTo>
                      <a:pt x="6365" y="8444"/>
                    </a:lnTo>
                    <a:close/>
                    <a:moveTo>
                      <a:pt x="11279" y="6333"/>
                    </a:moveTo>
                    <a:lnTo>
                      <a:pt x="11279" y="9830"/>
                    </a:lnTo>
                    <a:lnTo>
                      <a:pt x="7782" y="9830"/>
                    </a:lnTo>
                    <a:lnTo>
                      <a:pt x="7782" y="6333"/>
                    </a:lnTo>
                    <a:close/>
                    <a:moveTo>
                      <a:pt x="11279" y="10523"/>
                    </a:moveTo>
                    <a:lnTo>
                      <a:pt x="11279" y="10901"/>
                    </a:lnTo>
                    <a:cubicBezTo>
                      <a:pt x="11279" y="11090"/>
                      <a:pt x="11122" y="11248"/>
                      <a:pt x="10933" y="11248"/>
                    </a:cubicBezTo>
                    <a:lnTo>
                      <a:pt x="8129" y="11248"/>
                    </a:lnTo>
                    <a:cubicBezTo>
                      <a:pt x="7940" y="11248"/>
                      <a:pt x="7782" y="11090"/>
                      <a:pt x="7782" y="10901"/>
                    </a:cubicBezTo>
                    <a:lnTo>
                      <a:pt x="7782" y="10523"/>
                    </a:lnTo>
                    <a:close/>
                    <a:moveTo>
                      <a:pt x="1040" y="1"/>
                    </a:moveTo>
                    <a:cubicBezTo>
                      <a:pt x="442" y="1"/>
                      <a:pt x="1" y="473"/>
                      <a:pt x="1" y="1040"/>
                    </a:cubicBezTo>
                    <a:lnTo>
                      <a:pt x="1" y="7436"/>
                    </a:lnTo>
                    <a:cubicBezTo>
                      <a:pt x="1" y="8034"/>
                      <a:pt x="442" y="8507"/>
                      <a:pt x="1040" y="8507"/>
                    </a:cubicBezTo>
                    <a:lnTo>
                      <a:pt x="4191" y="8507"/>
                    </a:lnTo>
                    <a:lnTo>
                      <a:pt x="4191" y="9200"/>
                    </a:lnTo>
                    <a:lnTo>
                      <a:pt x="3151" y="9200"/>
                    </a:lnTo>
                    <a:cubicBezTo>
                      <a:pt x="2931" y="9200"/>
                      <a:pt x="2773" y="9357"/>
                      <a:pt x="2773" y="9546"/>
                    </a:cubicBezTo>
                    <a:cubicBezTo>
                      <a:pt x="2773" y="9767"/>
                      <a:pt x="2931" y="9925"/>
                      <a:pt x="3151" y="9925"/>
                    </a:cubicBezTo>
                    <a:lnTo>
                      <a:pt x="7026" y="9925"/>
                    </a:lnTo>
                    <a:lnTo>
                      <a:pt x="7026" y="10964"/>
                    </a:lnTo>
                    <a:cubicBezTo>
                      <a:pt x="7026" y="11563"/>
                      <a:pt x="7499" y="12035"/>
                      <a:pt x="8097" y="12035"/>
                    </a:cubicBezTo>
                    <a:lnTo>
                      <a:pt x="10901" y="12035"/>
                    </a:lnTo>
                    <a:cubicBezTo>
                      <a:pt x="11468" y="12035"/>
                      <a:pt x="11941" y="11563"/>
                      <a:pt x="11941" y="10964"/>
                    </a:cubicBezTo>
                    <a:lnTo>
                      <a:pt x="11941" y="5356"/>
                    </a:lnTo>
                    <a:cubicBezTo>
                      <a:pt x="12004" y="4726"/>
                      <a:pt x="11531" y="4254"/>
                      <a:pt x="10933" y="4254"/>
                    </a:cubicBezTo>
                    <a:lnTo>
                      <a:pt x="10586" y="4254"/>
                    </a:lnTo>
                    <a:lnTo>
                      <a:pt x="10586" y="1040"/>
                    </a:lnTo>
                    <a:cubicBezTo>
                      <a:pt x="10586" y="473"/>
                      <a:pt x="10114" y="1"/>
                      <a:pt x="9515" y="1"/>
                    </a:cubicBezTo>
                    <a:close/>
                  </a:path>
                </a:pathLst>
              </a:cu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" name="Google Shape;289;p26"/>
            <p:cNvGrpSpPr/>
            <p:nvPr/>
          </p:nvGrpSpPr>
          <p:grpSpPr>
            <a:xfrm>
              <a:off x="2393800" y="4444238"/>
              <a:ext cx="1564425" cy="72900"/>
              <a:chOff x="2066900" y="4444238"/>
              <a:chExt cx="1564425" cy="72900"/>
            </a:xfrm>
          </p:grpSpPr>
          <p:sp>
            <p:nvSpPr>
              <p:cNvPr id="290" name="Google Shape;290;p26"/>
              <p:cNvSpPr/>
              <p:nvPr/>
            </p:nvSpPr>
            <p:spPr>
              <a:xfrm>
                <a:off x="206690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6"/>
              <p:cNvSpPr/>
              <p:nvPr/>
            </p:nvSpPr>
            <p:spPr>
              <a:xfrm>
                <a:off x="223262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6"/>
              <p:cNvSpPr/>
              <p:nvPr/>
            </p:nvSpPr>
            <p:spPr>
              <a:xfrm>
                <a:off x="239835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6"/>
              <p:cNvSpPr/>
              <p:nvPr/>
            </p:nvSpPr>
            <p:spPr>
              <a:xfrm>
                <a:off x="256407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26"/>
              <p:cNvSpPr/>
              <p:nvPr/>
            </p:nvSpPr>
            <p:spPr>
              <a:xfrm>
                <a:off x="272980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6"/>
              <p:cNvSpPr/>
              <p:nvPr/>
            </p:nvSpPr>
            <p:spPr>
              <a:xfrm>
                <a:off x="289552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6"/>
              <p:cNvSpPr/>
              <p:nvPr/>
            </p:nvSpPr>
            <p:spPr>
              <a:xfrm>
                <a:off x="306125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6"/>
              <p:cNvSpPr/>
              <p:nvPr/>
            </p:nvSpPr>
            <p:spPr>
              <a:xfrm>
                <a:off x="322697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6"/>
              <p:cNvSpPr/>
              <p:nvPr/>
            </p:nvSpPr>
            <p:spPr>
              <a:xfrm>
                <a:off x="3392700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6"/>
              <p:cNvSpPr/>
              <p:nvPr/>
            </p:nvSpPr>
            <p:spPr>
              <a:xfrm>
                <a:off x="3558425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0" name="Google Shape;300;p26"/>
          <p:cNvGrpSpPr/>
          <p:nvPr/>
        </p:nvGrpSpPr>
        <p:grpSpPr>
          <a:xfrm>
            <a:off x="1824700" y="3575600"/>
            <a:ext cx="2147450" cy="433500"/>
            <a:chOff x="1824700" y="3575600"/>
            <a:chExt cx="2147450" cy="433500"/>
          </a:xfrm>
        </p:grpSpPr>
        <p:grpSp>
          <p:nvGrpSpPr>
            <p:cNvPr id="301" name="Google Shape;301;p26"/>
            <p:cNvGrpSpPr/>
            <p:nvPr/>
          </p:nvGrpSpPr>
          <p:grpSpPr>
            <a:xfrm>
              <a:off x="1824700" y="3575600"/>
              <a:ext cx="433500" cy="433500"/>
              <a:chOff x="1824700" y="3575600"/>
              <a:chExt cx="433500" cy="433500"/>
            </a:xfrm>
          </p:grpSpPr>
          <p:sp>
            <p:nvSpPr>
              <p:cNvPr id="302" name="Google Shape;302;p26"/>
              <p:cNvSpPr/>
              <p:nvPr/>
            </p:nvSpPr>
            <p:spPr>
              <a:xfrm>
                <a:off x="1824700" y="3575600"/>
                <a:ext cx="433500" cy="433500"/>
              </a:xfrm>
              <a:prstGeom prst="ellipse">
                <a:avLst/>
              </a:pr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3" name="Google Shape;303;p26"/>
              <p:cNvGrpSpPr/>
              <p:nvPr/>
            </p:nvGrpSpPr>
            <p:grpSpPr>
              <a:xfrm>
                <a:off x="1897653" y="3647914"/>
                <a:ext cx="291169" cy="288869"/>
                <a:chOff x="-12663175" y="2506800"/>
                <a:chExt cx="356825" cy="354050"/>
              </a:xfrm>
            </p:grpSpPr>
            <p:sp>
              <p:nvSpPr>
                <p:cNvPr id="304" name="Google Shape;304;p26"/>
                <p:cNvSpPr/>
                <p:nvPr/>
              </p:nvSpPr>
              <p:spPr>
                <a:xfrm>
                  <a:off x="-12663175" y="2506800"/>
                  <a:ext cx="356825" cy="354050"/>
                </a:xfrm>
                <a:custGeom>
                  <a:rect b="b" l="l" r="r" t="t"/>
                  <a:pathLst>
                    <a:path extrusionOk="0" h="14162" w="14273">
                      <a:moveTo>
                        <a:pt x="9074" y="969"/>
                      </a:moveTo>
                      <a:lnTo>
                        <a:pt x="9169" y="1095"/>
                      </a:lnTo>
                      <a:cubicBezTo>
                        <a:pt x="8980" y="1536"/>
                        <a:pt x="9011" y="2135"/>
                        <a:pt x="9421" y="2513"/>
                      </a:cubicBezTo>
                      <a:cubicBezTo>
                        <a:pt x="9658" y="2770"/>
                        <a:pt x="9969" y="2890"/>
                        <a:pt x="10284" y="2890"/>
                      </a:cubicBezTo>
                      <a:cubicBezTo>
                        <a:pt x="10472" y="2890"/>
                        <a:pt x="10662" y="2847"/>
                        <a:pt x="10838" y="2765"/>
                      </a:cubicBezTo>
                      <a:lnTo>
                        <a:pt x="11500" y="3427"/>
                      </a:lnTo>
                      <a:cubicBezTo>
                        <a:pt x="11280" y="3899"/>
                        <a:pt x="11343" y="4435"/>
                        <a:pt x="11752" y="4844"/>
                      </a:cubicBezTo>
                      <a:cubicBezTo>
                        <a:pt x="11988" y="5080"/>
                        <a:pt x="12297" y="5206"/>
                        <a:pt x="12603" y="5206"/>
                      </a:cubicBezTo>
                      <a:cubicBezTo>
                        <a:pt x="12788" y="5206"/>
                        <a:pt x="12972" y="5160"/>
                        <a:pt x="13138" y="5065"/>
                      </a:cubicBezTo>
                      <a:lnTo>
                        <a:pt x="13264" y="5191"/>
                      </a:lnTo>
                      <a:cubicBezTo>
                        <a:pt x="13107" y="5537"/>
                        <a:pt x="13107" y="5947"/>
                        <a:pt x="13264" y="6262"/>
                      </a:cubicBezTo>
                      <a:lnTo>
                        <a:pt x="12445" y="7081"/>
                      </a:lnTo>
                      <a:lnTo>
                        <a:pt x="12162" y="6798"/>
                      </a:lnTo>
                      <a:cubicBezTo>
                        <a:pt x="12083" y="6719"/>
                        <a:pt x="11981" y="6680"/>
                        <a:pt x="11874" y="6680"/>
                      </a:cubicBezTo>
                      <a:cubicBezTo>
                        <a:pt x="11768" y="6680"/>
                        <a:pt x="11658" y="6719"/>
                        <a:pt x="11563" y="6798"/>
                      </a:cubicBezTo>
                      <a:cubicBezTo>
                        <a:pt x="11406" y="6955"/>
                        <a:pt x="11406" y="7239"/>
                        <a:pt x="11563" y="7396"/>
                      </a:cubicBezTo>
                      <a:lnTo>
                        <a:pt x="11847" y="7680"/>
                      </a:lnTo>
                      <a:lnTo>
                        <a:pt x="6333" y="13193"/>
                      </a:lnTo>
                      <a:cubicBezTo>
                        <a:pt x="6160" y="13114"/>
                        <a:pt x="5971" y="13075"/>
                        <a:pt x="5786" y="13075"/>
                      </a:cubicBezTo>
                      <a:cubicBezTo>
                        <a:pt x="5601" y="13075"/>
                        <a:pt x="5420" y="13114"/>
                        <a:pt x="5262" y="13193"/>
                      </a:cubicBezTo>
                      <a:lnTo>
                        <a:pt x="5168" y="13067"/>
                      </a:lnTo>
                      <a:cubicBezTo>
                        <a:pt x="5357" y="12626"/>
                        <a:pt x="5325" y="12059"/>
                        <a:pt x="4916" y="11649"/>
                      </a:cubicBezTo>
                      <a:cubicBezTo>
                        <a:pt x="4680" y="11414"/>
                        <a:pt x="4371" y="11288"/>
                        <a:pt x="4057" y="11288"/>
                      </a:cubicBezTo>
                      <a:cubicBezTo>
                        <a:pt x="3867" y="11288"/>
                        <a:pt x="3676" y="11334"/>
                        <a:pt x="3498" y="11429"/>
                      </a:cubicBezTo>
                      <a:lnTo>
                        <a:pt x="2836" y="10736"/>
                      </a:lnTo>
                      <a:cubicBezTo>
                        <a:pt x="3088" y="10263"/>
                        <a:pt x="2994" y="9728"/>
                        <a:pt x="2616" y="9318"/>
                      </a:cubicBezTo>
                      <a:cubicBezTo>
                        <a:pt x="2360" y="9082"/>
                        <a:pt x="2056" y="8957"/>
                        <a:pt x="1748" y="8957"/>
                      </a:cubicBezTo>
                      <a:cubicBezTo>
                        <a:pt x="1563" y="8957"/>
                        <a:pt x="1376" y="9003"/>
                        <a:pt x="1198" y="9098"/>
                      </a:cubicBezTo>
                      <a:lnTo>
                        <a:pt x="1072" y="8971"/>
                      </a:lnTo>
                      <a:cubicBezTo>
                        <a:pt x="1229" y="8625"/>
                        <a:pt x="1229" y="8215"/>
                        <a:pt x="1072" y="7900"/>
                      </a:cubicBezTo>
                      <a:lnTo>
                        <a:pt x="6585" y="2387"/>
                      </a:lnTo>
                      <a:lnTo>
                        <a:pt x="6869" y="2671"/>
                      </a:lnTo>
                      <a:cubicBezTo>
                        <a:pt x="6948" y="2749"/>
                        <a:pt x="7050" y="2789"/>
                        <a:pt x="7152" y="2789"/>
                      </a:cubicBezTo>
                      <a:cubicBezTo>
                        <a:pt x="7255" y="2789"/>
                        <a:pt x="7357" y="2749"/>
                        <a:pt x="7436" y="2671"/>
                      </a:cubicBezTo>
                      <a:cubicBezTo>
                        <a:pt x="7593" y="2513"/>
                        <a:pt x="7593" y="2229"/>
                        <a:pt x="7436" y="2072"/>
                      </a:cubicBezTo>
                      <a:lnTo>
                        <a:pt x="7184" y="1820"/>
                      </a:lnTo>
                      <a:lnTo>
                        <a:pt x="8003" y="969"/>
                      </a:lnTo>
                      <a:cubicBezTo>
                        <a:pt x="8176" y="1048"/>
                        <a:pt x="8365" y="1087"/>
                        <a:pt x="8550" y="1087"/>
                      </a:cubicBezTo>
                      <a:cubicBezTo>
                        <a:pt x="8735" y="1087"/>
                        <a:pt x="8917" y="1048"/>
                        <a:pt x="9074" y="969"/>
                      </a:cubicBezTo>
                      <a:close/>
                      <a:moveTo>
                        <a:pt x="7893" y="0"/>
                      </a:moveTo>
                      <a:cubicBezTo>
                        <a:pt x="7782" y="0"/>
                        <a:pt x="7672" y="40"/>
                        <a:pt x="7593" y="119"/>
                      </a:cubicBezTo>
                      <a:lnTo>
                        <a:pt x="158" y="7554"/>
                      </a:lnTo>
                      <a:cubicBezTo>
                        <a:pt x="1" y="7711"/>
                        <a:pt x="1" y="7995"/>
                        <a:pt x="158" y="8152"/>
                      </a:cubicBezTo>
                      <a:cubicBezTo>
                        <a:pt x="316" y="8310"/>
                        <a:pt x="316" y="8593"/>
                        <a:pt x="158" y="8751"/>
                      </a:cubicBezTo>
                      <a:cubicBezTo>
                        <a:pt x="1" y="8908"/>
                        <a:pt x="1" y="9161"/>
                        <a:pt x="158" y="9318"/>
                      </a:cubicBezTo>
                      <a:lnTo>
                        <a:pt x="757" y="9917"/>
                      </a:lnTo>
                      <a:cubicBezTo>
                        <a:pt x="836" y="9995"/>
                        <a:pt x="938" y="10035"/>
                        <a:pt x="1040" y="10035"/>
                      </a:cubicBezTo>
                      <a:cubicBezTo>
                        <a:pt x="1143" y="10035"/>
                        <a:pt x="1245" y="9995"/>
                        <a:pt x="1324" y="9917"/>
                      </a:cubicBezTo>
                      <a:cubicBezTo>
                        <a:pt x="1418" y="9838"/>
                        <a:pt x="1529" y="9798"/>
                        <a:pt x="1635" y="9798"/>
                      </a:cubicBezTo>
                      <a:cubicBezTo>
                        <a:pt x="1741" y="9798"/>
                        <a:pt x="1844" y="9838"/>
                        <a:pt x="1923" y="9917"/>
                      </a:cubicBezTo>
                      <a:cubicBezTo>
                        <a:pt x="2080" y="10074"/>
                        <a:pt x="2080" y="10358"/>
                        <a:pt x="1923" y="10515"/>
                      </a:cubicBezTo>
                      <a:cubicBezTo>
                        <a:pt x="1765" y="10673"/>
                        <a:pt x="1765" y="10956"/>
                        <a:pt x="1923" y="11114"/>
                      </a:cubicBezTo>
                      <a:lnTo>
                        <a:pt x="3120" y="12279"/>
                      </a:lnTo>
                      <a:cubicBezTo>
                        <a:pt x="3199" y="12358"/>
                        <a:pt x="3301" y="12398"/>
                        <a:pt x="3403" y="12398"/>
                      </a:cubicBezTo>
                      <a:cubicBezTo>
                        <a:pt x="3506" y="12398"/>
                        <a:pt x="3608" y="12358"/>
                        <a:pt x="3687" y="12279"/>
                      </a:cubicBezTo>
                      <a:cubicBezTo>
                        <a:pt x="3781" y="12201"/>
                        <a:pt x="3892" y="12161"/>
                        <a:pt x="3998" y="12161"/>
                      </a:cubicBezTo>
                      <a:cubicBezTo>
                        <a:pt x="4104" y="12161"/>
                        <a:pt x="4207" y="12201"/>
                        <a:pt x="4285" y="12279"/>
                      </a:cubicBezTo>
                      <a:cubicBezTo>
                        <a:pt x="4443" y="12437"/>
                        <a:pt x="4443" y="12721"/>
                        <a:pt x="4285" y="12878"/>
                      </a:cubicBezTo>
                      <a:cubicBezTo>
                        <a:pt x="4128" y="13036"/>
                        <a:pt x="4128" y="13319"/>
                        <a:pt x="4285" y="13477"/>
                      </a:cubicBezTo>
                      <a:lnTo>
                        <a:pt x="4884" y="14044"/>
                      </a:lnTo>
                      <a:cubicBezTo>
                        <a:pt x="4963" y="14123"/>
                        <a:pt x="5073" y="14162"/>
                        <a:pt x="5183" y="14162"/>
                      </a:cubicBezTo>
                      <a:cubicBezTo>
                        <a:pt x="5294" y="14162"/>
                        <a:pt x="5404" y="14123"/>
                        <a:pt x="5483" y="14044"/>
                      </a:cubicBezTo>
                      <a:cubicBezTo>
                        <a:pt x="5561" y="13965"/>
                        <a:pt x="5664" y="13926"/>
                        <a:pt x="5766" y="13926"/>
                      </a:cubicBezTo>
                      <a:cubicBezTo>
                        <a:pt x="5869" y="13926"/>
                        <a:pt x="5971" y="13965"/>
                        <a:pt x="6050" y="14044"/>
                      </a:cubicBezTo>
                      <a:cubicBezTo>
                        <a:pt x="6144" y="14123"/>
                        <a:pt x="6254" y="14162"/>
                        <a:pt x="6361" y="14162"/>
                      </a:cubicBezTo>
                      <a:cubicBezTo>
                        <a:pt x="6467" y="14162"/>
                        <a:pt x="6570" y="14123"/>
                        <a:pt x="6648" y="14044"/>
                      </a:cubicBezTo>
                      <a:lnTo>
                        <a:pt x="14115" y="6609"/>
                      </a:lnTo>
                      <a:cubicBezTo>
                        <a:pt x="14272" y="6451"/>
                        <a:pt x="14272" y="6168"/>
                        <a:pt x="14115" y="6010"/>
                      </a:cubicBezTo>
                      <a:cubicBezTo>
                        <a:pt x="13926" y="5853"/>
                        <a:pt x="13926" y="5600"/>
                        <a:pt x="14115" y="5443"/>
                      </a:cubicBezTo>
                      <a:cubicBezTo>
                        <a:pt x="14241" y="5285"/>
                        <a:pt x="14241" y="5002"/>
                        <a:pt x="14115" y="4844"/>
                      </a:cubicBezTo>
                      <a:lnTo>
                        <a:pt x="13516" y="4246"/>
                      </a:lnTo>
                      <a:cubicBezTo>
                        <a:pt x="13438" y="4167"/>
                        <a:pt x="13327" y="4128"/>
                        <a:pt x="13217" y="4128"/>
                      </a:cubicBezTo>
                      <a:cubicBezTo>
                        <a:pt x="13107" y="4128"/>
                        <a:pt x="12997" y="4167"/>
                        <a:pt x="12918" y="4246"/>
                      </a:cubicBezTo>
                      <a:cubicBezTo>
                        <a:pt x="12839" y="4325"/>
                        <a:pt x="12729" y="4364"/>
                        <a:pt x="12618" y="4364"/>
                      </a:cubicBezTo>
                      <a:cubicBezTo>
                        <a:pt x="12508" y="4364"/>
                        <a:pt x="12398" y="4325"/>
                        <a:pt x="12319" y="4246"/>
                      </a:cubicBezTo>
                      <a:cubicBezTo>
                        <a:pt x="12162" y="4088"/>
                        <a:pt x="12162" y="3805"/>
                        <a:pt x="12319" y="3647"/>
                      </a:cubicBezTo>
                      <a:cubicBezTo>
                        <a:pt x="12477" y="3490"/>
                        <a:pt x="12477" y="3238"/>
                        <a:pt x="12319" y="3080"/>
                      </a:cubicBezTo>
                      <a:lnTo>
                        <a:pt x="11154" y="1883"/>
                      </a:lnTo>
                      <a:cubicBezTo>
                        <a:pt x="11075" y="1804"/>
                        <a:pt x="10964" y="1765"/>
                        <a:pt x="10854" y="1765"/>
                      </a:cubicBezTo>
                      <a:cubicBezTo>
                        <a:pt x="10744" y="1765"/>
                        <a:pt x="10634" y="1804"/>
                        <a:pt x="10555" y="1883"/>
                      </a:cubicBezTo>
                      <a:cubicBezTo>
                        <a:pt x="10476" y="1962"/>
                        <a:pt x="10366" y="2001"/>
                        <a:pt x="10256" y="2001"/>
                      </a:cubicBezTo>
                      <a:cubicBezTo>
                        <a:pt x="10145" y="2001"/>
                        <a:pt x="10035" y="1962"/>
                        <a:pt x="9956" y="1883"/>
                      </a:cubicBezTo>
                      <a:cubicBezTo>
                        <a:pt x="9799" y="1725"/>
                        <a:pt x="9799" y="1442"/>
                        <a:pt x="9956" y="1284"/>
                      </a:cubicBezTo>
                      <a:cubicBezTo>
                        <a:pt x="10114" y="1127"/>
                        <a:pt x="10114" y="875"/>
                        <a:pt x="9956" y="717"/>
                      </a:cubicBezTo>
                      <a:lnTo>
                        <a:pt x="9389" y="119"/>
                      </a:lnTo>
                      <a:cubicBezTo>
                        <a:pt x="9295" y="40"/>
                        <a:pt x="9184" y="0"/>
                        <a:pt x="9078" y="0"/>
                      </a:cubicBezTo>
                      <a:cubicBezTo>
                        <a:pt x="8972" y="0"/>
                        <a:pt x="8869" y="40"/>
                        <a:pt x="8791" y="119"/>
                      </a:cubicBezTo>
                      <a:cubicBezTo>
                        <a:pt x="8712" y="197"/>
                        <a:pt x="8602" y="237"/>
                        <a:pt x="8491" y="237"/>
                      </a:cubicBezTo>
                      <a:cubicBezTo>
                        <a:pt x="8381" y="237"/>
                        <a:pt x="8271" y="197"/>
                        <a:pt x="8192" y="119"/>
                      </a:cubicBezTo>
                      <a:cubicBezTo>
                        <a:pt x="8113" y="40"/>
                        <a:pt x="8003" y="0"/>
                        <a:pt x="7893" y="0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6"/>
                <p:cNvSpPr/>
                <p:nvPr/>
              </p:nvSpPr>
              <p:spPr>
                <a:xfrm>
                  <a:off x="-12466275" y="2586350"/>
                  <a:ext cx="37850" cy="35850"/>
                </a:xfrm>
                <a:custGeom>
                  <a:rect b="b" l="l" r="r" t="t"/>
                  <a:pathLst>
                    <a:path extrusionOk="0" h="1434" w="1514">
                      <a:moveTo>
                        <a:pt x="458" y="0"/>
                      </a:moveTo>
                      <a:cubicBezTo>
                        <a:pt x="348" y="0"/>
                        <a:pt x="237" y="40"/>
                        <a:pt x="159" y="119"/>
                      </a:cubicBezTo>
                      <a:cubicBezTo>
                        <a:pt x="1" y="276"/>
                        <a:pt x="1" y="560"/>
                        <a:pt x="159" y="717"/>
                      </a:cubicBezTo>
                      <a:lnTo>
                        <a:pt x="757" y="1316"/>
                      </a:lnTo>
                      <a:cubicBezTo>
                        <a:pt x="836" y="1395"/>
                        <a:pt x="938" y="1434"/>
                        <a:pt x="1041" y="1434"/>
                      </a:cubicBezTo>
                      <a:cubicBezTo>
                        <a:pt x="1143" y="1434"/>
                        <a:pt x="1245" y="1395"/>
                        <a:pt x="1324" y="1316"/>
                      </a:cubicBezTo>
                      <a:cubicBezTo>
                        <a:pt x="1513" y="1158"/>
                        <a:pt x="1513" y="875"/>
                        <a:pt x="1324" y="717"/>
                      </a:cubicBezTo>
                      <a:lnTo>
                        <a:pt x="757" y="119"/>
                      </a:lnTo>
                      <a:cubicBezTo>
                        <a:pt x="678" y="40"/>
                        <a:pt x="568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26"/>
                <p:cNvSpPr/>
                <p:nvPr/>
              </p:nvSpPr>
              <p:spPr>
                <a:xfrm>
                  <a:off x="-12422950" y="2630450"/>
                  <a:ext cx="37825" cy="35875"/>
                </a:xfrm>
                <a:custGeom>
                  <a:rect b="b" l="l" r="r" t="t"/>
                  <a:pathLst>
                    <a:path extrusionOk="0" h="1435" w="1513">
                      <a:moveTo>
                        <a:pt x="458" y="1"/>
                      </a:moveTo>
                      <a:cubicBezTo>
                        <a:pt x="347" y="1"/>
                        <a:pt x="237" y="40"/>
                        <a:pt x="158" y="119"/>
                      </a:cubicBezTo>
                      <a:cubicBezTo>
                        <a:pt x="1" y="276"/>
                        <a:pt x="1" y="560"/>
                        <a:pt x="158" y="717"/>
                      </a:cubicBezTo>
                      <a:lnTo>
                        <a:pt x="757" y="1316"/>
                      </a:lnTo>
                      <a:cubicBezTo>
                        <a:pt x="836" y="1395"/>
                        <a:pt x="938" y="1434"/>
                        <a:pt x="1044" y="1434"/>
                      </a:cubicBezTo>
                      <a:cubicBezTo>
                        <a:pt x="1151" y="1434"/>
                        <a:pt x="1261" y="1395"/>
                        <a:pt x="1355" y="1316"/>
                      </a:cubicBezTo>
                      <a:cubicBezTo>
                        <a:pt x="1513" y="1159"/>
                        <a:pt x="1513" y="875"/>
                        <a:pt x="1355" y="717"/>
                      </a:cubicBezTo>
                      <a:lnTo>
                        <a:pt x="757" y="119"/>
                      </a:lnTo>
                      <a:cubicBezTo>
                        <a:pt x="678" y="40"/>
                        <a:pt x="568" y="1"/>
                        <a:pt x="458" y="1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26"/>
                <p:cNvSpPr/>
                <p:nvPr/>
              </p:nvSpPr>
              <p:spPr>
                <a:xfrm>
                  <a:off x="-12591500" y="2644250"/>
                  <a:ext cx="192200" cy="142975"/>
                </a:xfrm>
                <a:custGeom>
                  <a:rect b="b" l="l" r="r" t="t"/>
                  <a:pathLst>
                    <a:path extrusionOk="0" h="5719" w="7688">
                      <a:moveTo>
                        <a:pt x="1371" y="1780"/>
                      </a:moveTo>
                      <a:cubicBezTo>
                        <a:pt x="1481" y="1780"/>
                        <a:pt x="1592" y="1819"/>
                        <a:pt x="1670" y="1898"/>
                      </a:cubicBezTo>
                      <a:cubicBezTo>
                        <a:pt x="1828" y="2056"/>
                        <a:pt x="1828" y="2339"/>
                        <a:pt x="1670" y="2497"/>
                      </a:cubicBezTo>
                      <a:cubicBezTo>
                        <a:pt x="1592" y="2576"/>
                        <a:pt x="1481" y="2615"/>
                        <a:pt x="1371" y="2615"/>
                      </a:cubicBezTo>
                      <a:cubicBezTo>
                        <a:pt x="1261" y="2615"/>
                        <a:pt x="1151" y="2576"/>
                        <a:pt x="1072" y="2497"/>
                      </a:cubicBezTo>
                      <a:cubicBezTo>
                        <a:pt x="914" y="2339"/>
                        <a:pt x="914" y="2056"/>
                        <a:pt x="1072" y="1898"/>
                      </a:cubicBezTo>
                      <a:cubicBezTo>
                        <a:pt x="1151" y="1819"/>
                        <a:pt x="1261" y="1780"/>
                        <a:pt x="1371" y="1780"/>
                      </a:cubicBezTo>
                      <a:close/>
                      <a:moveTo>
                        <a:pt x="4317" y="985"/>
                      </a:moveTo>
                      <a:lnTo>
                        <a:pt x="6522" y="2308"/>
                      </a:lnTo>
                      <a:lnTo>
                        <a:pt x="5955" y="2843"/>
                      </a:lnTo>
                      <a:lnTo>
                        <a:pt x="3750" y="1552"/>
                      </a:lnTo>
                      <a:lnTo>
                        <a:pt x="4317" y="985"/>
                      </a:lnTo>
                      <a:close/>
                      <a:moveTo>
                        <a:pt x="3687" y="4111"/>
                      </a:moveTo>
                      <a:cubicBezTo>
                        <a:pt x="3789" y="4111"/>
                        <a:pt x="3892" y="4151"/>
                        <a:pt x="3970" y="4230"/>
                      </a:cubicBezTo>
                      <a:cubicBezTo>
                        <a:pt x="4159" y="4387"/>
                        <a:pt x="4159" y="4671"/>
                        <a:pt x="3970" y="4828"/>
                      </a:cubicBezTo>
                      <a:cubicBezTo>
                        <a:pt x="3892" y="4907"/>
                        <a:pt x="3789" y="4946"/>
                        <a:pt x="3687" y="4946"/>
                      </a:cubicBezTo>
                      <a:cubicBezTo>
                        <a:pt x="3584" y="4946"/>
                        <a:pt x="3482" y="4907"/>
                        <a:pt x="3403" y="4828"/>
                      </a:cubicBezTo>
                      <a:cubicBezTo>
                        <a:pt x="3246" y="4671"/>
                        <a:pt x="3246" y="4387"/>
                        <a:pt x="3403" y="4230"/>
                      </a:cubicBezTo>
                      <a:cubicBezTo>
                        <a:pt x="3482" y="4151"/>
                        <a:pt x="3584" y="4111"/>
                        <a:pt x="3687" y="4111"/>
                      </a:cubicBezTo>
                      <a:close/>
                      <a:moveTo>
                        <a:pt x="4302" y="0"/>
                      </a:moveTo>
                      <a:cubicBezTo>
                        <a:pt x="4187" y="0"/>
                        <a:pt x="4067" y="37"/>
                        <a:pt x="3970" y="134"/>
                      </a:cubicBezTo>
                      <a:lnTo>
                        <a:pt x="2490" y="1615"/>
                      </a:lnTo>
                      <a:lnTo>
                        <a:pt x="2269" y="1268"/>
                      </a:lnTo>
                      <a:cubicBezTo>
                        <a:pt x="2033" y="1032"/>
                        <a:pt x="1718" y="914"/>
                        <a:pt x="1395" y="914"/>
                      </a:cubicBezTo>
                      <a:cubicBezTo>
                        <a:pt x="1072" y="914"/>
                        <a:pt x="741" y="1032"/>
                        <a:pt x="473" y="1268"/>
                      </a:cubicBezTo>
                      <a:cubicBezTo>
                        <a:pt x="1" y="1741"/>
                        <a:pt x="1" y="2528"/>
                        <a:pt x="473" y="3032"/>
                      </a:cubicBezTo>
                      <a:cubicBezTo>
                        <a:pt x="710" y="3269"/>
                        <a:pt x="1025" y="3387"/>
                        <a:pt x="1348" y="3387"/>
                      </a:cubicBezTo>
                      <a:cubicBezTo>
                        <a:pt x="1670" y="3387"/>
                        <a:pt x="2001" y="3269"/>
                        <a:pt x="2269" y="3032"/>
                      </a:cubicBezTo>
                      <a:lnTo>
                        <a:pt x="3214" y="2087"/>
                      </a:lnTo>
                      <a:lnTo>
                        <a:pt x="5420" y="3410"/>
                      </a:lnTo>
                      <a:lnTo>
                        <a:pt x="4852" y="3946"/>
                      </a:lnTo>
                      <a:lnTo>
                        <a:pt x="4632" y="3600"/>
                      </a:lnTo>
                      <a:cubicBezTo>
                        <a:pt x="4396" y="3363"/>
                        <a:pt x="4081" y="3245"/>
                        <a:pt x="3758" y="3245"/>
                      </a:cubicBezTo>
                      <a:cubicBezTo>
                        <a:pt x="3435" y="3245"/>
                        <a:pt x="3104" y="3363"/>
                        <a:pt x="2836" y="3600"/>
                      </a:cubicBezTo>
                      <a:cubicBezTo>
                        <a:pt x="2364" y="4072"/>
                        <a:pt x="2364" y="4860"/>
                        <a:pt x="2836" y="5364"/>
                      </a:cubicBezTo>
                      <a:cubicBezTo>
                        <a:pt x="3072" y="5600"/>
                        <a:pt x="3387" y="5718"/>
                        <a:pt x="3710" y="5718"/>
                      </a:cubicBezTo>
                      <a:cubicBezTo>
                        <a:pt x="4033" y="5718"/>
                        <a:pt x="4364" y="5600"/>
                        <a:pt x="4632" y="5364"/>
                      </a:cubicBezTo>
                      <a:lnTo>
                        <a:pt x="7530" y="2465"/>
                      </a:lnTo>
                      <a:cubicBezTo>
                        <a:pt x="7688" y="2308"/>
                        <a:pt x="7656" y="1993"/>
                        <a:pt x="7404" y="1835"/>
                      </a:cubicBezTo>
                      <a:lnTo>
                        <a:pt x="4506" y="39"/>
                      </a:lnTo>
                      <a:cubicBezTo>
                        <a:pt x="4445" y="15"/>
                        <a:pt x="4374" y="0"/>
                        <a:pt x="4302" y="0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8" name="Google Shape;308;p26"/>
            <p:cNvGrpSpPr/>
            <p:nvPr/>
          </p:nvGrpSpPr>
          <p:grpSpPr>
            <a:xfrm>
              <a:off x="2393800" y="3755900"/>
              <a:ext cx="1578350" cy="72900"/>
              <a:chOff x="2066900" y="3755900"/>
              <a:chExt cx="1578350" cy="72900"/>
            </a:xfrm>
          </p:grpSpPr>
          <p:sp>
            <p:nvSpPr>
              <p:cNvPr id="309" name="Google Shape;309;p26"/>
              <p:cNvSpPr/>
              <p:nvPr/>
            </p:nvSpPr>
            <p:spPr>
              <a:xfrm>
                <a:off x="2066900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6"/>
              <p:cNvSpPr/>
              <p:nvPr/>
            </p:nvSpPr>
            <p:spPr>
              <a:xfrm>
                <a:off x="2232625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6"/>
              <p:cNvSpPr/>
              <p:nvPr/>
            </p:nvSpPr>
            <p:spPr>
              <a:xfrm>
                <a:off x="2398350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6"/>
              <p:cNvSpPr/>
              <p:nvPr/>
            </p:nvSpPr>
            <p:spPr>
              <a:xfrm>
                <a:off x="2564075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6"/>
              <p:cNvSpPr/>
              <p:nvPr/>
            </p:nvSpPr>
            <p:spPr>
              <a:xfrm>
                <a:off x="27298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6"/>
              <p:cNvSpPr/>
              <p:nvPr/>
            </p:nvSpPr>
            <p:spPr>
              <a:xfrm>
                <a:off x="28955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6"/>
              <p:cNvSpPr/>
              <p:nvPr/>
            </p:nvSpPr>
            <p:spPr>
              <a:xfrm>
                <a:off x="306125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6"/>
              <p:cNvSpPr/>
              <p:nvPr/>
            </p:nvSpPr>
            <p:spPr>
              <a:xfrm>
                <a:off x="322697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33927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6"/>
              <p:cNvSpPr/>
              <p:nvPr/>
            </p:nvSpPr>
            <p:spPr>
              <a:xfrm>
                <a:off x="357235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9" name="Google Shape;319;p26"/>
          <p:cNvGrpSpPr/>
          <p:nvPr/>
        </p:nvGrpSpPr>
        <p:grpSpPr>
          <a:xfrm>
            <a:off x="5117400" y="3575600"/>
            <a:ext cx="2215125" cy="433500"/>
            <a:chOff x="5117400" y="3575600"/>
            <a:chExt cx="2215125" cy="433500"/>
          </a:xfrm>
        </p:grpSpPr>
        <p:sp>
          <p:nvSpPr>
            <p:cNvPr id="320" name="Google Shape;320;p26"/>
            <p:cNvSpPr/>
            <p:nvPr/>
          </p:nvSpPr>
          <p:spPr>
            <a:xfrm>
              <a:off x="5117400" y="3575600"/>
              <a:ext cx="433500" cy="4335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5204963" y="3664936"/>
              <a:ext cx="258396" cy="254835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11E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5347086" y="3729846"/>
              <a:ext cx="49783" cy="46499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11E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grpSp>
          <p:nvGrpSpPr>
            <p:cNvPr id="323" name="Google Shape;323;p26"/>
            <p:cNvGrpSpPr/>
            <p:nvPr/>
          </p:nvGrpSpPr>
          <p:grpSpPr>
            <a:xfrm>
              <a:off x="5768100" y="3755900"/>
              <a:ext cx="1564425" cy="72900"/>
              <a:chOff x="5441200" y="3755900"/>
              <a:chExt cx="1564425" cy="72900"/>
            </a:xfrm>
          </p:grpSpPr>
          <p:sp>
            <p:nvSpPr>
              <p:cNvPr id="324" name="Google Shape;324;p26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6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6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26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6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6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6"/>
              <p:cNvSpPr/>
              <p:nvPr/>
            </p:nvSpPr>
            <p:spPr>
              <a:xfrm>
                <a:off x="643555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6"/>
              <p:cNvSpPr/>
              <p:nvPr/>
            </p:nvSpPr>
            <p:spPr>
              <a:xfrm>
                <a:off x="660127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6"/>
              <p:cNvSpPr/>
              <p:nvPr/>
            </p:nvSpPr>
            <p:spPr>
              <a:xfrm>
                <a:off x="67670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26"/>
              <p:cNvSpPr/>
              <p:nvPr/>
            </p:nvSpPr>
            <p:spPr>
              <a:xfrm>
                <a:off x="69327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4" name="Google Shape;334;p26"/>
          <p:cNvGrpSpPr/>
          <p:nvPr/>
        </p:nvGrpSpPr>
        <p:grpSpPr>
          <a:xfrm>
            <a:off x="5117400" y="4244825"/>
            <a:ext cx="2215125" cy="433500"/>
            <a:chOff x="5117400" y="4244825"/>
            <a:chExt cx="2215125" cy="433500"/>
          </a:xfrm>
        </p:grpSpPr>
        <p:sp>
          <p:nvSpPr>
            <p:cNvPr id="335" name="Google Shape;335;p26"/>
            <p:cNvSpPr/>
            <p:nvPr/>
          </p:nvSpPr>
          <p:spPr>
            <a:xfrm>
              <a:off x="5117400" y="4244825"/>
              <a:ext cx="433500" cy="4335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6" name="Google Shape;336;p26"/>
            <p:cNvGrpSpPr/>
            <p:nvPr/>
          </p:nvGrpSpPr>
          <p:grpSpPr>
            <a:xfrm>
              <a:off x="5202622" y="4345850"/>
              <a:ext cx="263077" cy="231458"/>
              <a:chOff x="-46772025" y="2350650"/>
              <a:chExt cx="300900" cy="264675"/>
            </a:xfrm>
          </p:grpSpPr>
          <p:sp>
            <p:nvSpPr>
              <p:cNvPr id="337" name="Google Shape;337;p26"/>
              <p:cNvSpPr/>
              <p:nvPr/>
            </p:nvSpPr>
            <p:spPr>
              <a:xfrm>
                <a:off x="-46772025" y="2350650"/>
                <a:ext cx="300900" cy="264675"/>
              </a:xfrm>
              <a:custGeom>
                <a:rect b="b" l="l" r="r" t="t"/>
                <a:pathLst>
                  <a:path extrusionOk="0" h="10587" w="12036">
                    <a:moveTo>
                      <a:pt x="6050" y="820"/>
                    </a:moveTo>
                    <a:cubicBezTo>
                      <a:pt x="7184" y="820"/>
                      <a:pt x="8287" y="1229"/>
                      <a:pt x="9169" y="1985"/>
                    </a:cubicBezTo>
                    <a:cubicBezTo>
                      <a:pt x="9326" y="2111"/>
                      <a:pt x="9326" y="2332"/>
                      <a:pt x="9169" y="2458"/>
                    </a:cubicBezTo>
                    <a:lnTo>
                      <a:pt x="9137" y="2490"/>
                    </a:lnTo>
                    <a:cubicBezTo>
                      <a:pt x="9064" y="2533"/>
                      <a:pt x="8978" y="2557"/>
                      <a:pt x="8896" y="2557"/>
                    </a:cubicBezTo>
                    <a:cubicBezTo>
                      <a:pt x="8802" y="2557"/>
                      <a:pt x="8715" y="2526"/>
                      <a:pt x="8665" y="2458"/>
                    </a:cubicBezTo>
                    <a:cubicBezTo>
                      <a:pt x="7940" y="1828"/>
                      <a:pt x="7027" y="1481"/>
                      <a:pt x="6050" y="1481"/>
                    </a:cubicBezTo>
                    <a:cubicBezTo>
                      <a:pt x="5073" y="1481"/>
                      <a:pt x="4160" y="1828"/>
                      <a:pt x="3466" y="2458"/>
                    </a:cubicBezTo>
                    <a:cubicBezTo>
                      <a:pt x="3378" y="2529"/>
                      <a:pt x="3270" y="2570"/>
                      <a:pt x="3175" y="2570"/>
                    </a:cubicBezTo>
                    <a:cubicBezTo>
                      <a:pt x="3101" y="2570"/>
                      <a:pt x="3035" y="2545"/>
                      <a:pt x="2994" y="2490"/>
                    </a:cubicBezTo>
                    <a:lnTo>
                      <a:pt x="2931" y="2458"/>
                    </a:lnTo>
                    <a:cubicBezTo>
                      <a:pt x="2836" y="2301"/>
                      <a:pt x="2836" y="2111"/>
                      <a:pt x="2931" y="1985"/>
                    </a:cubicBezTo>
                    <a:cubicBezTo>
                      <a:pt x="3782" y="1198"/>
                      <a:pt x="4884" y="820"/>
                      <a:pt x="6050" y="820"/>
                    </a:cubicBezTo>
                    <a:close/>
                    <a:moveTo>
                      <a:pt x="1450" y="7152"/>
                    </a:moveTo>
                    <a:lnTo>
                      <a:pt x="1450" y="9106"/>
                    </a:lnTo>
                    <a:cubicBezTo>
                      <a:pt x="1041" y="9011"/>
                      <a:pt x="726" y="8601"/>
                      <a:pt x="726" y="8129"/>
                    </a:cubicBezTo>
                    <a:cubicBezTo>
                      <a:pt x="726" y="7656"/>
                      <a:pt x="1009" y="7278"/>
                      <a:pt x="1450" y="7152"/>
                    </a:cubicBezTo>
                    <a:close/>
                    <a:moveTo>
                      <a:pt x="10618" y="7152"/>
                    </a:moveTo>
                    <a:cubicBezTo>
                      <a:pt x="11028" y="7310"/>
                      <a:pt x="11343" y="7688"/>
                      <a:pt x="11343" y="8129"/>
                    </a:cubicBezTo>
                    <a:cubicBezTo>
                      <a:pt x="11343" y="8601"/>
                      <a:pt x="11059" y="9011"/>
                      <a:pt x="10618" y="9106"/>
                    </a:cubicBezTo>
                    <a:lnTo>
                      <a:pt x="10618" y="7152"/>
                    </a:lnTo>
                    <a:close/>
                    <a:moveTo>
                      <a:pt x="2521" y="6396"/>
                    </a:moveTo>
                    <a:cubicBezTo>
                      <a:pt x="2710" y="6396"/>
                      <a:pt x="2868" y="6554"/>
                      <a:pt x="2868" y="6743"/>
                    </a:cubicBezTo>
                    <a:lnTo>
                      <a:pt x="2868" y="9547"/>
                    </a:lnTo>
                    <a:cubicBezTo>
                      <a:pt x="2868" y="9736"/>
                      <a:pt x="2710" y="9893"/>
                      <a:pt x="2521" y="9893"/>
                    </a:cubicBezTo>
                    <a:cubicBezTo>
                      <a:pt x="2301" y="9893"/>
                      <a:pt x="2175" y="9736"/>
                      <a:pt x="2175" y="9547"/>
                    </a:cubicBezTo>
                    <a:lnTo>
                      <a:pt x="2175" y="6743"/>
                    </a:lnTo>
                    <a:cubicBezTo>
                      <a:pt x="2175" y="6554"/>
                      <a:pt x="2301" y="6396"/>
                      <a:pt x="2521" y="6396"/>
                    </a:cubicBezTo>
                    <a:close/>
                    <a:moveTo>
                      <a:pt x="9547" y="6396"/>
                    </a:moveTo>
                    <a:cubicBezTo>
                      <a:pt x="9767" y="6396"/>
                      <a:pt x="9925" y="6554"/>
                      <a:pt x="9925" y="6743"/>
                    </a:cubicBezTo>
                    <a:lnTo>
                      <a:pt x="9925" y="9547"/>
                    </a:lnTo>
                    <a:cubicBezTo>
                      <a:pt x="9925" y="9736"/>
                      <a:pt x="9767" y="9893"/>
                      <a:pt x="9547" y="9893"/>
                    </a:cubicBezTo>
                    <a:cubicBezTo>
                      <a:pt x="9358" y="9893"/>
                      <a:pt x="9200" y="9736"/>
                      <a:pt x="9200" y="9547"/>
                    </a:cubicBezTo>
                    <a:lnTo>
                      <a:pt x="9200" y="6743"/>
                    </a:lnTo>
                    <a:cubicBezTo>
                      <a:pt x="9200" y="6554"/>
                      <a:pt x="9358" y="6396"/>
                      <a:pt x="9547" y="6396"/>
                    </a:cubicBezTo>
                    <a:close/>
                    <a:moveTo>
                      <a:pt x="6018" y="1"/>
                    </a:moveTo>
                    <a:cubicBezTo>
                      <a:pt x="4664" y="1"/>
                      <a:pt x="3403" y="473"/>
                      <a:pt x="2427" y="1387"/>
                    </a:cubicBezTo>
                    <a:cubicBezTo>
                      <a:pt x="2080" y="1733"/>
                      <a:pt x="1986" y="2269"/>
                      <a:pt x="2238" y="2679"/>
                    </a:cubicBezTo>
                    <a:cubicBezTo>
                      <a:pt x="1671" y="3435"/>
                      <a:pt x="1419" y="4348"/>
                      <a:pt x="1419" y="5293"/>
                    </a:cubicBezTo>
                    <a:lnTo>
                      <a:pt x="1419" y="6396"/>
                    </a:lnTo>
                    <a:cubicBezTo>
                      <a:pt x="631" y="6554"/>
                      <a:pt x="1" y="7247"/>
                      <a:pt x="1" y="8129"/>
                    </a:cubicBezTo>
                    <a:cubicBezTo>
                      <a:pt x="1" y="8980"/>
                      <a:pt x="631" y="9704"/>
                      <a:pt x="1450" y="9862"/>
                    </a:cubicBezTo>
                    <a:cubicBezTo>
                      <a:pt x="1576" y="10303"/>
                      <a:pt x="1986" y="10586"/>
                      <a:pt x="2427" y="10586"/>
                    </a:cubicBezTo>
                    <a:cubicBezTo>
                      <a:pt x="3025" y="10586"/>
                      <a:pt x="3498" y="10114"/>
                      <a:pt x="3498" y="9515"/>
                    </a:cubicBezTo>
                    <a:lnTo>
                      <a:pt x="3498" y="6711"/>
                    </a:lnTo>
                    <a:cubicBezTo>
                      <a:pt x="3498" y="6113"/>
                      <a:pt x="3025" y="5640"/>
                      <a:pt x="2427" y="5640"/>
                    </a:cubicBezTo>
                    <a:cubicBezTo>
                      <a:pt x="2301" y="5640"/>
                      <a:pt x="2206" y="5703"/>
                      <a:pt x="2080" y="5735"/>
                    </a:cubicBezTo>
                    <a:lnTo>
                      <a:pt x="2080" y="5325"/>
                    </a:lnTo>
                    <a:cubicBezTo>
                      <a:pt x="2080" y="4537"/>
                      <a:pt x="2301" y="3844"/>
                      <a:pt x="2710" y="3214"/>
                    </a:cubicBezTo>
                    <a:cubicBezTo>
                      <a:pt x="2827" y="3263"/>
                      <a:pt x="2948" y="3285"/>
                      <a:pt x="3067" y="3285"/>
                    </a:cubicBezTo>
                    <a:cubicBezTo>
                      <a:pt x="3333" y="3285"/>
                      <a:pt x="3596" y="3177"/>
                      <a:pt x="3813" y="3025"/>
                    </a:cubicBezTo>
                    <a:cubicBezTo>
                      <a:pt x="4412" y="2490"/>
                      <a:pt x="5136" y="2238"/>
                      <a:pt x="5924" y="2238"/>
                    </a:cubicBezTo>
                    <a:cubicBezTo>
                      <a:pt x="6711" y="2238"/>
                      <a:pt x="7499" y="2490"/>
                      <a:pt x="8066" y="3025"/>
                    </a:cubicBezTo>
                    <a:cubicBezTo>
                      <a:pt x="8276" y="3193"/>
                      <a:pt x="8542" y="3291"/>
                      <a:pt x="8799" y="3291"/>
                    </a:cubicBezTo>
                    <a:cubicBezTo>
                      <a:pt x="8927" y="3291"/>
                      <a:pt x="9053" y="3267"/>
                      <a:pt x="9169" y="3214"/>
                    </a:cubicBezTo>
                    <a:cubicBezTo>
                      <a:pt x="9610" y="3844"/>
                      <a:pt x="9799" y="4600"/>
                      <a:pt x="9799" y="5325"/>
                    </a:cubicBezTo>
                    <a:lnTo>
                      <a:pt x="9799" y="5735"/>
                    </a:lnTo>
                    <a:cubicBezTo>
                      <a:pt x="9673" y="5703"/>
                      <a:pt x="9547" y="5640"/>
                      <a:pt x="9452" y="5640"/>
                    </a:cubicBezTo>
                    <a:cubicBezTo>
                      <a:pt x="8854" y="5640"/>
                      <a:pt x="8381" y="6113"/>
                      <a:pt x="8381" y="6711"/>
                    </a:cubicBezTo>
                    <a:lnTo>
                      <a:pt x="8381" y="9515"/>
                    </a:lnTo>
                    <a:cubicBezTo>
                      <a:pt x="8381" y="10114"/>
                      <a:pt x="8854" y="10586"/>
                      <a:pt x="9452" y="10586"/>
                    </a:cubicBezTo>
                    <a:cubicBezTo>
                      <a:pt x="9925" y="10586"/>
                      <a:pt x="10303" y="10271"/>
                      <a:pt x="10429" y="9862"/>
                    </a:cubicBezTo>
                    <a:cubicBezTo>
                      <a:pt x="11406" y="9704"/>
                      <a:pt x="12036" y="9011"/>
                      <a:pt x="12036" y="8129"/>
                    </a:cubicBezTo>
                    <a:cubicBezTo>
                      <a:pt x="12036" y="7278"/>
                      <a:pt x="11437" y="6554"/>
                      <a:pt x="10618" y="6396"/>
                    </a:cubicBezTo>
                    <a:lnTo>
                      <a:pt x="10618" y="5293"/>
                    </a:lnTo>
                    <a:cubicBezTo>
                      <a:pt x="10618" y="4348"/>
                      <a:pt x="10335" y="3435"/>
                      <a:pt x="9799" y="2679"/>
                    </a:cubicBezTo>
                    <a:cubicBezTo>
                      <a:pt x="10020" y="2269"/>
                      <a:pt x="9957" y="1733"/>
                      <a:pt x="9610" y="1387"/>
                    </a:cubicBezTo>
                    <a:cubicBezTo>
                      <a:pt x="8602" y="473"/>
                      <a:pt x="7342" y="1"/>
                      <a:pt x="6018" y="1"/>
                    </a:cubicBezTo>
                    <a:close/>
                  </a:path>
                </a:pathLst>
              </a:cu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6"/>
              <p:cNvSpPr/>
              <p:nvPr/>
            </p:nvSpPr>
            <p:spPr>
              <a:xfrm>
                <a:off x="-46664900" y="2475100"/>
                <a:ext cx="92175" cy="122900"/>
              </a:xfrm>
              <a:custGeom>
                <a:rect b="b" l="l" r="r" t="t"/>
                <a:pathLst>
                  <a:path extrusionOk="0" h="4916" w="3687">
                    <a:moveTo>
                      <a:pt x="1072" y="3497"/>
                    </a:moveTo>
                    <a:cubicBezTo>
                      <a:pt x="1261" y="3497"/>
                      <a:pt x="1418" y="3655"/>
                      <a:pt x="1418" y="3876"/>
                    </a:cubicBezTo>
                    <a:cubicBezTo>
                      <a:pt x="1418" y="4065"/>
                      <a:pt x="1261" y="4222"/>
                      <a:pt x="1072" y="4222"/>
                    </a:cubicBezTo>
                    <a:cubicBezTo>
                      <a:pt x="851" y="4222"/>
                      <a:pt x="694" y="4065"/>
                      <a:pt x="694" y="3876"/>
                    </a:cubicBezTo>
                    <a:cubicBezTo>
                      <a:pt x="694" y="3655"/>
                      <a:pt x="851" y="3497"/>
                      <a:pt x="1072" y="3497"/>
                    </a:cubicBezTo>
                    <a:close/>
                    <a:moveTo>
                      <a:pt x="1765" y="0"/>
                    </a:moveTo>
                    <a:cubicBezTo>
                      <a:pt x="1576" y="0"/>
                      <a:pt x="1418" y="158"/>
                      <a:pt x="1418" y="347"/>
                    </a:cubicBezTo>
                    <a:lnTo>
                      <a:pt x="1418" y="2867"/>
                    </a:lnTo>
                    <a:cubicBezTo>
                      <a:pt x="1292" y="2836"/>
                      <a:pt x="1166" y="2804"/>
                      <a:pt x="1072" y="2804"/>
                    </a:cubicBezTo>
                    <a:cubicBezTo>
                      <a:pt x="473" y="2804"/>
                      <a:pt x="1" y="3277"/>
                      <a:pt x="1" y="3876"/>
                    </a:cubicBezTo>
                    <a:cubicBezTo>
                      <a:pt x="1" y="4443"/>
                      <a:pt x="473" y="4915"/>
                      <a:pt x="1072" y="4915"/>
                    </a:cubicBezTo>
                    <a:cubicBezTo>
                      <a:pt x="1670" y="4915"/>
                      <a:pt x="2143" y="4443"/>
                      <a:pt x="2143" y="3876"/>
                    </a:cubicBezTo>
                    <a:lnTo>
                      <a:pt x="2143" y="1450"/>
                    </a:lnTo>
                    <a:cubicBezTo>
                      <a:pt x="2363" y="1544"/>
                      <a:pt x="2521" y="1702"/>
                      <a:pt x="2616" y="1828"/>
                    </a:cubicBezTo>
                    <a:cubicBezTo>
                      <a:pt x="2868" y="2143"/>
                      <a:pt x="2962" y="2615"/>
                      <a:pt x="2836" y="3088"/>
                    </a:cubicBezTo>
                    <a:cubicBezTo>
                      <a:pt x="2805" y="3308"/>
                      <a:pt x="2962" y="3497"/>
                      <a:pt x="3183" y="3497"/>
                    </a:cubicBezTo>
                    <a:cubicBezTo>
                      <a:pt x="3340" y="3497"/>
                      <a:pt x="3498" y="3403"/>
                      <a:pt x="3529" y="3245"/>
                    </a:cubicBezTo>
                    <a:cubicBezTo>
                      <a:pt x="3687" y="2552"/>
                      <a:pt x="3592" y="1859"/>
                      <a:pt x="3183" y="1355"/>
                    </a:cubicBezTo>
                    <a:cubicBezTo>
                      <a:pt x="2868" y="1040"/>
                      <a:pt x="2521" y="820"/>
                      <a:pt x="2111" y="757"/>
                    </a:cubicBez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" name="Google Shape;339;p26"/>
            <p:cNvGrpSpPr/>
            <p:nvPr/>
          </p:nvGrpSpPr>
          <p:grpSpPr>
            <a:xfrm>
              <a:off x="5768100" y="4444238"/>
              <a:ext cx="1564425" cy="72900"/>
              <a:chOff x="5441200" y="4444238"/>
              <a:chExt cx="1564425" cy="72900"/>
            </a:xfrm>
          </p:grpSpPr>
          <p:sp>
            <p:nvSpPr>
              <p:cNvPr id="340" name="Google Shape;340;p26"/>
              <p:cNvSpPr/>
              <p:nvPr/>
            </p:nvSpPr>
            <p:spPr>
              <a:xfrm>
                <a:off x="544120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560692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6"/>
              <p:cNvSpPr/>
              <p:nvPr/>
            </p:nvSpPr>
            <p:spPr>
              <a:xfrm>
                <a:off x="577265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6"/>
              <p:cNvSpPr/>
              <p:nvPr/>
            </p:nvSpPr>
            <p:spPr>
              <a:xfrm>
                <a:off x="593837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610410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626982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643555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6"/>
              <p:cNvSpPr/>
              <p:nvPr/>
            </p:nvSpPr>
            <p:spPr>
              <a:xfrm>
                <a:off x="660127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6"/>
              <p:cNvSpPr/>
              <p:nvPr/>
            </p:nvSpPr>
            <p:spPr>
              <a:xfrm>
                <a:off x="6767000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6932725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50" name="Google Shape;350;p26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125" y="1402075"/>
            <a:ext cx="4052076" cy="155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6"/>
          <p:cNvSpPr txBox="1"/>
          <p:nvPr/>
        </p:nvSpPr>
        <p:spPr>
          <a:xfrm>
            <a:off x="5117400" y="2916600"/>
            <a:ext cx="3015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If you want to modify this graph, click on it, follow the link, change the data and replace it </a:t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sometric Gradient Social Media Strateg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